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9" r:id="rId7"/>
    <p:sldId id="277" r:id="rId8"/>
    <p:sldId id="260" r:id="rId9"/>
    <p:sldId id="27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D11287-CBC2-4850-AED7-7A48BB224A9E}" v="1" dt="2021-05-10T11:21:19.3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ne Dobbelsteen" userId="81f3f0aa-5bda-4037-88fc-3b3b457a550e" providerId="ADAL" clId="{3FD11287-CBC2-4850-AED7-7A48BB224A9E}"/>
    <pc:docChg chg="modSld">
      <pc:chgData name="Susanne Dobbelsteen" userId="81f3f0aa-5bda-4037-88fc-3b3b457a550e" providerId="ADAL" clId="{3FD11287-CBC2-4850-AED7-7A48BB224A9E}" dt="2021-05-10T11:21:19.362" v="0" actId="207"/>
      <pc:docMkLst>
        <pc:docMk/>
      </pc:docMkLst>
      <pc:sldChg chg="modSp mod">
        <pc:chgData name="Susanne Dobbelsteen" userId="81f3f0aa-5bda-4037-88fc-3b3b457a550e" providerId="ADAL" clId="{3FD11287-CBC2-4850-AED7-7A48BB224A9E}" dt="2021-05-10T11:21:19.362" v="0" actId="207"/>
        <pc:sldMkLst>
          <pc:docMk/>
          <pc:sldMk cId="2844122760" sldId="260"/>
        </pc:sldMkLst>
        <pc:spChg chg="mod">
          <ac:chgData name="Susanne Dobbelsteen" userId="81f3f0aa-5bda-4037-88fc-3b3b457a550e" providerId="ADAL" clId="{3FD11287-CBC2-4850-AED7-7A48BB224A9E}" dt="2021-05-10T11:21:19.362" v="0" actId="207"/>
          <ac:spMkLst>
            <pc:docMk/>
            <pc:sldMk cId="2844122760" sldId="260"/>
            <ac:spMk id="3" creationId="{9110B8F0-77E6-4985-AEB5-B4A33598BCFC}"/>
          </ac:spMkLst>
        </pc:spChg>
      </pc:sldChg>
    </pc:docChg>
  </pc:docChgLst>
  <pc:docChgLst>
    <pc:chgData name="Valerie van den Berg" userId="b7f64057-db8e-423a-b2b5-100c21bc0b3b" providerId="ADAL" clId="{B786B59B-640F-48B0-8178-0380CCBB0DCD}"/>
    <pc:docChg chg="undo custSel addSld delSld modSld delMainMaster">
      <pc:chgData name="Valerie van den Berg" userId="b7f64057-db8e-423a-b2b5-100c21bc0b3b" providerId="ADAL" clId="{B786B59B-640F-48B0-8178-0380CCBB0DCD}" dt="2021-04-20T12:05:26.675" v="1965" actId="20577"/>
      <pc:docMkLst>
        <pc:docMk/>
      </pc:docMkLst>
      <pc:sldChg chg="addSp delSp modSp mod setBg">
        <pc:chgData name="Valerie van den Berg" userId="b7f64057-db8e-423a-b2b5-100c21bc0b3b" providerId="ADAL" clId="{B786B59B-640F-48B0-8178-0380CCBB0DCD}" dt="2021-04-20T08:20:14.165" v="1627" actId="20577"/>
        <pc:sldMkLst>
          <pc:docMk/>
          <pc:sldMk cId="4270106566" sldId="257"/>
        </pc:sldMkLst>
        <pc:spChg chg="mod">
          <ac:chgData name="Valerie van den Berg" userId="b7f64057-db8e-423a-b2b5-100c21bc0b3b" providerId="ADAL" clId="{B786B59B-640F-48B0-8178-0380CCBB0DCD}" dt="2021-04-20T07:19:43.700" v="32" actId="26606"/>
          <ac:spMkLst>
            <pc:docMk/>
            <pc:sldMk cId="4270106566" sldId="257"/>
            <ac:spMk id="2" creationId="{2DA2F6A2-6326-43AC-97B2-6E1A15FABF78}"/>
          </ac:spMkLst>
        </pc:spChg>
        <pc:spChg chg="add del">
          <ac:chgData name="Valerie van den Berg" userId="b7f64057-db8e-423a-b2b5-100c21bc0b3b" providerId="ADAL" clId="{B786B59B-640F-48B0-8178-0380CCBB0DCD}" dt="2021-04-20T07:19:42.737" v="29" actId="26606"/>
          <ac:spMkLst>
            <pc:docMk/>
            <pc:sldMk cId="4270106566" sldId="257"/>
            <ac:spMk id="30" creationId="{4B54C89A-2D0B-4062-BF97-CA51B69D7B96}"/>
          </ac:spMkLst>
        </pc:spChg>
        <pc:spChg chg="add del">
          <ac:chgData name="Valerie van den Berg" userId="b7f64057-db8e-423a-b2b5-100c21bc0b3b" providerId="ADAL" clId="{B786B59B-640F-48B0-8178-0380CCBB0DCD}" dt="2021-04-20T07:19:42.737" v="29" actId="26606"/>
          <ac:spMkLst>
            <pc:docMk/>
            <pc:sldMk cId="4270106566" sldId="257"/>
            <ac:spMk id="32" creationId="{4091C99A-98BE-457D-87BD-7B9B6EDDC19D}"/>
          </ac:spMkLst>
        </pc:spChg>
        <pc:spChg chg="add del">
          <ac:chgData name="Valerie van den Berg" userId="b7f64057-db8e-423a-b2b5-100c21bc0b3b" providerId="ADAL" clId="{B786B59B-640F-48B0-8178-0380CCBB0DCD}" dt="2021-04-20T07:19:42.737" v="29" actId="26606"/>
          <ac:spMkLst>
            <pc:docMk/>
            <pc:sldMk cId="4270106566" sldId="257"/>
            <ac:spMk id="34" creationId="{960A769C-8991-4FDE-89A0-A218E5BF677A}"/>
          </ac:spMkLst>
        </pc:spChg>
        <pc:spChg chg="add del">
          <ac:chgData name="Valerie van den Berg" userId="b7f64057-db8e-423a-b2b5-100c21bc0b3b" providerId="ADAL" clId="{B786B59B-640F-48B0-8178-0380CCBB0DCD}" dt="2021-04-20T07:19:42.737" v="29" actId="26606"/>
          <ac:spMkLst>
            <pc:docMk/>
            <pc:sldMk cId="4270106566" sldId="257"/>
            <ac:spMk id="36" creationId="{855CA58E-F8D8-4DF3-B813-C2585E0AB0EC}"/>
          </ac:spMkLst>
        </pc:spChg>
        <pc:graphicFrameChg chg="mod modGraphic">
          <ac:chgData name="Valerie van den Berg" userId="b7f64057-db8e-423a-b2b5-100c21bc0b3b" providerId="ADAL" clId="{B786B59B-640F-48B0-8178-0380CCBB0DCD}" dt="2021-04-20T08:20:14.165" v="1627" actId="20577"/>
          <ac:graphicFrameMkLst>
            <pc:docMk/>
            <pc:sldMk cId="4270106566" sldId="257"/>
            <ac:graphicFrameMk id="25" creationId="{BE2EC001-5D16-43A0-88DD-73AA326A8F9A}"/>
          </ac:graphicFrameMkLst>
        </pc:graphicFrameChg>
      </pc:sldChg>
      <pc:sldChg chg="del">
        <pc:chgData name="Valerie van den Berg" userId="b7f64057-db8e-423a-b2b5-100c21bc0b3b" providerId="ADAL" clId="{B786B59B-640F-48B0-8178-0380CCBB0DCD}" dt="2021-04-20T07:25:17.783" v="44" actId="47"/>
        <pc:sldMkLst>
          <pc:docMk/>
          <pc:sldMk cId="1707933814" sldId="258"/>
        </pc:sldMkLst>
      </pc:sldChg>
      <pc:sldChg chg="addSp delSp modSp mod">
        <pc:chgData name="Valerie van den Berg" userId="b7f64057-db8e-423a-b2b5-100c21bc0b3b" providerId="ADAL" clId="{B786B59B-640F-48B0-8178-0380CCBB0DCD}" dt="2021-04-20T07:32:58.299" v="366" actId="20577"/>
        <pc:sldMkLst>
          <pc:docMk/>
          <pc:sldMk cId="933192159" sldId="259"/>
        </pc:sldMkLst>
        <pc:spChg chg="mod">
          <ac:chgData name="Valerie van den Berg" userId="b7f64057-db8e-423a-b2b5-100c21bc0b3b" providerId="ADAL" clId="{B786B59B-640F-48B0-8178-0380CCBB0DCD}" dt="2021-04-20T07:31:54.079" v="355" actId="26606"/>
          <ac:spMkLst>
            <pc:docMk/>
            <pc:sldMk cId="933192159" sldId="259"/>
            <ac:spMk id="2" creationId="{3500C75F-F0E0-43A1-B9C0-AED5264D5FAD}"/>
          </ac:spMkLst>
        </pc:spChg>
        <pc:spChg chg="add del mod">
          <ac:chgData name="Valerie van den Berg" userId="b7f64057-db8e-423a-b2b5-100c21bc0b3b" providerId="ADAL" clId="{B786B59B-640F-48B0-8178-0380CCBB0DCD}" dt="2021-04-20T07:31:54.079" v="355" actId="26606"/>
          <ac:spMkLst>
            <pc:docMk/>
            <pc:sldMk cId="933192159" sldId="259"/>
            <ac:spMk id="3" creationId="{9110B8F0-77E6-4985-AEB5-B4A33598BCFC}"/>
          </ac:spMkLst>
        </pc:spChg>
        <pc:graphicFrameChg chg="add del">
          <ac:chgData name="Valerie van den Berg" userId="b7f64057-db8e-423a-b2b5-100c21bc0b3b" providerId="ADAL" clId="{B786B59B-640F-48B0-8178-0380CCBB0DCD}" dt="2021-04-20T07:31:54.064" v="354" actId="26606"/>
          <ac:graphicFrameMkLst>
            <pc:docMk/>
            <pc:sldMk cId="933192159" sldId="259"/>
            <ac:graphicFrameMk id="5" creationId="{00421BD9-3B1B-4393-937A-38D8490106DE}"/>
          </ac:graphicFrameMkLst>
        </pc:graphicFrameChg>
        <pc:graphicFrameChg chg="add mod">
          <ac:chgData name="Valerie van den Berg" userId="b7f64057-db8e-423a-b2b5-100c21bc0b3b" providerId="ADAL" clId="{B786B59B-640F-48B0-8178-0380CCBB0DCD}" dt="2021-04-20T07:32:58.299" v="366" actId="20577"/>
          <ac:graphicFrameMkLst>
            <pc:docMk/>
            <pc:sldMk cId="933192159" sldId="259"/>
            <ac:graphicFrameMk id="7" creationId="{35E307EE-2583-4DFD-9263-2EEB0A215E0C}"/>
          </ac:graphicFrameMkLst>
        </pc:graphicFrameChg>
        <pc:picChg chg="del">
          <ac:chgData name="Valerie van den Berg" userId="b7f64057-db8e-423a-b2b5-100c21bc0b3b" providerId="ADAL" clId="{B786B59B-640F-48B0-8178-0380CCBB0DCD}" dt="2021-04-20T07:25:35.784" v="71" actId="478"/>
          <ac:picMkLst>
            <pc:docMk/>
            <pc:sldMk cId="933192159" sldId="259"/>
            <ac:picMk id="2050" creationId="{71A3D09B-906B-4ECE-9BE2-24B062D3C166}"/>
          </ac:picMkLst>
        </pc:picChg>
      </pc:sldChg>
      <pc:sldChg chg="modSp mod">
        <pc:chgData name="Valerie van den Berg" userId="b7f64057-db8e-423a-b2b5-100c21bc0b3b" providerId="ADAL" clId="{B786B59B-640F-48B0-8178-0380CCBB0DCD}" dt="2021-04-20T08:18:20.362" v="1590" actId="20577"/>
        <pc:sldMkLst>
          <pc:docMk/>
          <pc:sldMk cId="2844122760" sldId="260"/>
        </pc:sldMkLst>
        <pc:spChg chg="mod">
          <ac:chgData name="Valerie van den Berg" userId="b7f64057-db8e-423a-b2b5-100c21bc0b3b" providerId="ADAL" clId="{B786B59B-640F-48B0-8178-0380CCBB0DCD}" dt="2021-04-20T08:17:56.370" v="1552" actId="1076"/>
          <ac:spMkLst>
            <pc:docMk/>
            <pc:sldMk cId="2844122760" sldId="260"/>
            <ac:spMk id="2" creationId="{3500C75F-F0E0-43A1-B9C0-AED5264D5FAD}"/>
          </ac:spMkLst>
        </pc:spChg>
        <pc:spChg chg="mod">
          <ac:chgData name="Valerie van den Berg" userId="b7f64057-db8e-423a-b2b5-100c21bc0b3b" providerId="ADAL" clId="{B786B59B-640F-48B0-8178-0380CCBB0DCD}" dt="2021-04-20T08:18:20.362" v="1590" actId="20577"/>
          <ac:spMkLst>
            <pc:docMk/>
            <pc:sldMk cId="2844122760" sldId="260"/>
            <ac:spMk id="3" creationId="{9110B8F0-77E6-4985-AEB5-B4A33598BCFC}"/>
          </ac:spMkLst>
        </pc:spChg>
      </pc:sldChg>
      <pc:sldChg chg="del">
        <pc:chgData name="Valerie van den Berg" userId="b7f64057-db8e-423a-b2b5-100c21bc0b3b" providerId="ADAL" clId="{B786B59B-640F-48B0-8178-0380CCBB0DCD}" dt="2021-04-20T08:18:33.169" v="1592" actId="47"/>
        <pc:sldMkLst>
          <pc:docMk/>
          <pc:sldMk cId="212646221" sldId="262"/>
        </pc:sldMkLst>
      </pc:sldChg>
      <pc:sldChg chg="del">
        <pc:chgData name="Valerie van den Berg" userId="b7f64057-db8e-423a-b2b5-100c21bc0b3b" providerId="ADAL" clId="{B786B59B-640F-48B0-8178-0380CCBB0DCD}" dt="2021-04-20T08:18:32.070" v="1591" actId="47"/>
        <pc:sldMkLst>
          <pc:docMk/>
          <pc:sldMk cId="972074466" sldId="264"/>
        </pc:sldMkLst>
      </pc:sldChg>
      <pc:sldChg chg="del">
        <pc:chgData name="Valerie van den Berg" userId="b7f64057-db8e-423a-b2b5-100c21bc0b3b" providerId="ADAL" clId="{B786B59B-640F-48B0-8178-0380CCBB0DCD}" dt="2021-04-20T08:18:37.655" v="1593" actId="47"/>
        <pc:sldMkLst>
          <pc:docMk/>
          <pc:sldMk cId="2074534419" sldId="266"/>
        </pc:sldMkLst>
      </pc:sldChg>
      <pc:sldChg chg="addSp delSp modSp mod">
        <pc:chgData name="Valerie van den Berg" userId="b7f64057-db8e-423a-b2b5-100c21bc0b3b" providerId="ADAL" clId="{B786B59B-640F-48B0-8178-0380CCBB0DCD}" dt="2021-04-20T12:05:26.675" v="1965" actId="20577"/>
        <pc:sldMkLst>
          <pc:docMk/>
          <pc:sldMk cId="1537232709" sldId="276"/>
        </pc:sldMkLst>
        <pc:spChg chg="mod">
          <ac:chgData name="Valerie van den Berg" userId="b7f64057-db8e-423a-b2b5-100c21bc0b3b" providerId="ADAL" clId="{B786B59B-640F-48B0-8178-0380CCBB0DCD}" dt="2021-04-20T11:33:27.070" v="1935" actId="26606"/>
          <ac:spMkLst>
            <pc:docMk/>
            <pc:sldMk cId="1537232709" sldId="276"/>
            <ac:spMk id="2" creationId="{3500C75F-F0E0-43A1-B9C0-AED5264D5FAD}"/>
          </ac:spMkLst>
        </pc:spChg>
        <pc:spChg chg="mod ord">
          <ac:chgData name="Valerie van den Berg" userId="b7f64057-db8e-423a-b2b5-100c21bc0b3b" providerId="ADAL" clId="{B786B59B-640F-48B0-8178-0380CCBB0DCD}" dt="2021-04-20T12:05:26.675" v="1965" actId="20577"/>
          <ac:spMkLst>
            <pc:docMk/>
            <pc:sldMk cId="1537232709" sldId="276"/>
            <ac:spMk id="3" creationId="{9110B8F0-77E6-4985-AEB5-B4A33598BCFC}"/>
          </ac:spMkLst>
        </pc:spChg>
        <pc:spChg chg="del">
          <ac:chgData name="Valerie van den Berg" userId="b7f64057-db8e-423a-b2b5-100c21bc0b3b" providerId="ADAL" clId="{B786B59B-640F-48B0-8178-0380CCBB0DCD}" dt="2021-04-20T11:33:27.070" v="1935" actId="26606"/>
          <ac:spMkLst>
            <pc:docMk/>
            <pc:sldMk cId="1537232709" sldId="276"/>
            <ac:spMk id="11" creationId="{BA2EA6A6-CD0C-4CFD-8EC2-AA44F9870331}"/>
          </ac:spMkLst>
        </pc:spChg>
        <pc:picChg chg="add mod">
          <ac:chgData name="Valerie van den Berg" userId="b7f64057-db8e-423a-b2b5-100c21bc0b3b" providerId="ADAL" clId="{B786B59B-640F-48B0-8178-0380CCBB0DCD}" dt="2021-04-20T11:33:27.070" v="1935" actId="26606"/>
          <ac:picMkLst>
            <pc:docMk/>
            <pc:sldMk cId="1537232709" sldId="276"/>
            <ac:picMk id="5" creationId="{6D450D4C-3DAD-430E-841C-68D8C4AFC1B2}"/>
          </ac:picMkLst>
        </pc:picChg>
        <pc:picChg chg="del">
          <ac:chgData name="Valerie van den Berg" userId="b7f64057-db8e-423a-b2b5-100c21bc0b3b" providerId="ADAL" clId="{B786B59B-640F-48B0-8178-0380CCBB0DCD}" dt="2021-04-20T11:33:23.937" v="1934" actId="478"/>
          <ac:picMkLst>
            <pc:docMk/>
            <pc:sldMk cId="1537232709" sldId="276"/>
            <ac:picMk id="6" creationId="{74921209-8FB2-485E-98DB-44B85CEA5031}"/>
          </ac:picMkLst>
        </pc:picChg>
      </pc:sldChg>
      <pc:sldChg chg="del">
        <pc:chgData name="Valerie van den Berg" userId="b7f64057-db8e-423a-b2b5-100c21bc0b3b" providerId="ADAL" clId="{B786B59B-640F-48B0-8178-0380CCBB0DCD}" dt="2021-04-20T08:18:39.549" v="1594" actId="47"/>
        <pc:sldMkLst>
          <pc:docMk/>
          <pc:sldMk cId="1211823437" sldId="277"/>
        </pc:sldMkLst>
      </pc:sldChg>
      <pc:sldChg chg="addSp delSp modSp add mod setBg">
        <pc:chgData name="Valerie van den Berg" userId="b7f64057-db8e-423a-b2b5-100c21bc0b3b" providerId="ADAL" clId="{B786B59B-640F-48B0-8178-0380CCBB0DCD}" dt="2021-04-20T11:26:15.261" v="1731" actId="5793"/>
        <pc:sldMkLst>
          <pc:docMk/>
          <pc:sldMk cId="3397883627" sldId="277"/>
        </pc:sldMkLst>
        <pc:spChg chg="mod">
          <ac:chgData name="Valerie van den Berg" userId="b7f64057-db8e-423a-b2b5-100c21bc0b3b" providerId="ADAL" clId="{B786B59B-640F-48B0-8178-0380CCBB0DCD}" dt="2021-04-20T08:20:36.414" v="1660" actId="26606"/>
          <ac:spMkLst>
            <pc:docMk/>
            <pc:sldMk cId="3397883627" sldId="277"/>
            <ac:spMk id="2" creationId="{3500C75F-F0E0-43A1-B9C0-AED5264D5FAD}"/>
          </ac:spMkLst>
        </pc:spChg>
        <pc:spChg chg="add mod">
          <ac:chgData name="Valerie van den Berg" userId="b7f64057-db8e-423a-b2b5-100c21bc0b3b" providerId="ADAL" clId="{B786B59B-640F-48B0-8178-0380CCBB0DCD}" dt="2021-04-20T11:26:15.261" v="1731" actId="5793"/>
          <ac:spMkLst>
            <pc:docMk/>
            <pc:sldMk cId="3397883627" sldId="277"/>
            <ac:spMk id="4" creationId="{20E30259-5B90-4FE1-BE8D-F73856A1AFD0}"/>
          </ac:spMkLst>
        </pc:spChg>
        <pc:spChg chg="add">
          <ac:chgData name="Valerie van den Berg" userId="b7f64057-db8e-423a-b2b5-100c21bc0b3b" providerId="ADAL" clId="{B786B59B-640F-48B0-8178-0380CCBB0DCD}" dt="2021-04-20T08:20:36.414" v="1660" actId="26606"/>
          <ac:spMkLst>
            <pc:docMk/>
            <pc:sldMk cId="3397883627" sldId="277"/>
            <ac:spMk id="9" creationId="{8E8DBDA3-652C-4F87-B53B-7F73AC8F4FF9}"/>
          </ac:spMkLst>
        </pc:spChg>
        <pc:spChg chg="add">
          <ac:chgData name="Valerie van den Berg" userId="b7f64057-db8e-423a-b2b5-100c21bc0b3b" providerId="ADAL" clId="{B786B59B-640F-48B0-8178-0380CCBB0DCD}" dt="2021-04-20T08:20:36.414" v="1660" actId="26606"/>
          <ac:spMkLst>
            <pc:docMk/>
            <pc:sldMk cId="3397883627" sldId="277"/>
            <ac:spMk id="11" creationId="{42187232-3845-418F-A17C-C138F01D98AB}"/>
          </ac:spMkLst>
        </pc:spChg>
        <pc:graphicFrameChg chg="del">
          <ac:chgData name="Valerie van den Berg" userId="b7f64057-db8e-423a-b2b5-100c21bc0b3b" providerId="ADAL" clId="{B786B59B-640F-48B0-8178-0380CCBB0DCD}" dt="2021-04-20T08:20:33.788" v="1659" actId="478"/>
          <ac:graphicFrameMkLst>
            <pc:docMk/>
            <pc:sldMk cId="3397883627" sldId="277"/>
            <ac:graphicFrameMk id="7" creationId="{35E307EE-2583-4DFD-9263-2EEB0A215E0C}"/>
          </ac:graphicFrameMkLst>
        </pc:graphicFrameChg>
      </pc:sldChg>
      <pc:sldChg chg="del">
        <pc:chgData name="Valerie van den Berg" userId="b7f64057-db8e-423a-b2b5-100c21bc0b3b" providerId="ADAL" clId="{B786B59B-640F-48B0-8178-0380CCBB0DCD}" dt="2021-04-20T08:18:42.277" v="1595" actId="47"/>
        <pc:sldMkLst>
          <pc:docMk/>
          <pc:sldMk cId="3786441761" sldId="278"/>
        </pc:sldMkLst>
      </pc:sldChg>
      <pc:sldChg chg="del">
        <pc:chgData name="Valerie van den Berg" userId="b7f64057-db8e-423a-b2b5-100c21bc0b3b" providerId="ADAL" clId="{B786B59B-640F-48B0-8178-0380CCBB0DCD}" dt="2021-04-20T07:34:48.450" v="367" actId="47"/>
        <pc:sldMkLst>
          <pc:docMk/>
          <pc:sldMk cId="3179135232" sldId="279"/>
        </pc:sldMkLst>
      </pc:sldChg>
      <pc:sldMasterChg chg="del delSldLayout">
        <pc:chgData name="Valerie van den Berg" userId="b7f64057-db8e-423a-b2b5-100c21bc0b3b" providerId="ADAL" clId="{B786B59B-640F-48B0-8178-0380CCBB0DCD}" dt="2021-04-20T08:18:42.277" v="1595" actId="47"/>
        <pc:sldMasterMkLst>
          <pc:docMk/>
          <pc:sldMasterMk cId="3547645612" sldId="2147483675"/>
        </pc:sldMasterMkLst>
        <pc:sldLayoutChg chg="del">
          <pc:chgData name="Valerie van den Berg" userId="b7f64057-db8e-423a-b2b5-100c21bc0b3b" providerId="ADAL" clId="{B786B59B-640F-48B0-8178-0380CCBB0DCD}" dt="2021-04-20T08:18:42.277" v="1595" actId="47"/>
          <pc:sldLayoutMkLst>
            <pc:docMk/>
            <pc:sldMasterMk cId="3547645612" sldId="2147483675"/>
            <pc:sldLayoutMk cId="127375978" sldId="2147483676"/>
          </pc:sldLayoutMkLst>
        </pc:sldLayoutChg>
        <pc:sldLayoutChg chg="del">
          <pc:chgData name="Valerie van den Berg" userId="b7f64057-db8e-423a-b2b5-100c21bc0b3b" providerId="ADAL" clId="{B786B59B-640F-48B0-8178-0380CCBB0DCD}" dt="2021-04-20T08:18:42.277" v="1595" actId="47"/>
          <pc:sldLayoutMkLst>
            <pc:docMk/>
            <pc:sldMasterMk cId="3547645612" sldId="2147483675"/>
            <pc:sldLayoutMk cId="3041022235" sldId="2147483677"/>
          </pc:sldLayoutMkLst>
        </pc:sldLayoutChg>
        <pc:sldLayoutChg chg="del">
          <pc:chgData name="Valerie van den Berg" userId="b7f64057-db8e-423a-b2b5-100c21bc0b3b" providerId="ADAL" clId="{B786B59B-640F-48B0-8178-0380CCBB0DCD}" dt="2021-04-20T08:18:42.277" v="1595" actId="47"/>
          <pc:sldLayoutMkLst>
            <pc:docMk/>
            <pc:sldMasterMk cId="3547645612" sldId="2147483675"/>
            <pc:sldLayoutMk cId="2630914188" sldId="2147483678"/>
          </pc:sldLayoutMkLst>
        </pc:sldLayoutChg>
        <pc:sldLayoutChg chg="del">
          <pc:chgData name="Valerie van den Berg" userId="b7f64057-db8e-423a-b2b5-100c21bc0b3b" providerId="ADAL" clId="{B786B59B-640F-48B0-8178-0380CCBB0DCD}" dt="2021-04-20T08:18:42.277" v="1595" actId="47"/>
          <pc:sldLayoutMkLst>
            <pc:docMk/>
            <pc:sldMasterMk cId="3547645612" sldId="2147483675"/>
            <pc:sldLayoutMk cId="3121910495" sldId="2147483679"/>
          </pc:sldLayoutMkLst>
        </pc:sldLayoutChg>
        <pc:sldLayoutChg chg="del">
          <pc:chgData name="Valerie van den Berg" userId="b7f64057-db8e-423a-b2b5-100c21bc0b3b" providerId="ADAL" clId="{B786B59B-640F-48B0-8178-0380CCBB0DCD}" dt="2021-04-20T08:18:42.277" v="1595" actId="47"/>
          <pc:sldLayoutMkLst>
            <pc:docMk/>
            <pc:sldMasterMk cId="3547645612" sldId="2147483675"/>
            <pc:sldLayoutMk cId="2770816827" sldId="2147483680"/>
          </pc:sldLayoutMkLst>
        </pc:sldLayoutChg>
        <pc:sldLayoutChg chg="del">
          <pc:chgData name="Valerie van den Berg" userId="b7f64057-db8e-423a-b2b5-100c21bc0b3b" providerId="ADAL" clId="{B786B59B-640F-48B0-8178-0380CCBB0DCD}" dt="2021-04-20T08:18:42.277" v="1595" actId="47"/>
          <pc:sldLayoutMkLst>
            <pc:docMk/>
            <pc:sldMasterMk cId="3547645612" sldId="2147483675"/>
            <pc:sldLayoutMk cId="1175970881" sldId="2147483681"/>
          </pc:sldLayoutMkLst>
        </pc:sldLayoutChg>
        <pc:sldLayoutChg chg="del">
          <pc:chgData name="Valerie van den Berg" userId="b7f64057-db8e-423a-b2b5-100c21bc0b3b" providerId="ADAL" clId="{B786B59B-640F-48B0-8178-0380CCBB0DCD}" dt="2021-04-20T08:18:42.277" v="1595" actId="47"/>
          <pc:sldLayoutMkLst>
            <pc:docMk/>
            <pc:sldMasterMk cId="3547645612" sldId="2147483675"/>
            <pc:sldLayoutMk cId="4046241463" sldId="2147483682"/>
          </pc:sldLayoutMkLst>
        </pc:sldLayoutChg>
        <pc:sldLayoutChg chg="del">
          <pc:chgData name="Valerie van den Berg" userId="b7f64057-db8e-423a-b2b5-100c21bc0b3b" providerId="ADAL" clId="{B786B59B-640F-48B0-8178-0380CCBB0DCD}" dt="2021-04-20T08:18:42.277" v="1595" actId="47"/>
          <pc:sldLayoutMkLst>
            <pc:docMk/>
            <pc:sldMasterMk cId="3547645612" sldId="2147483675"/>
            <pc:sldLayoutMk cId="1460412948" sldId="2147483683"/>
          </pc:sldLayoutMkLst>
        </pc:sldLayoutChg>
        <pc:sldLayoutChg chg="del">
          <pc:chgData name="Valerie van den Berg" userId="b7f64057-db8e-423a-b2b5-100c21bc0b3b" providerId="ADAL" clId="{B786B59B-640F-48B0-8178-0380CCBB0DCD}" dt="2021-04-20T08:18:42.277" v="1595" actId="47"/>
          <pc:sldLayoutMkLst>
            <pc:docMk/>
            <pc:sldMasterMk cId="3547645612" sldId="2147483675"/>
            <pc:sldLayoutMk cId="4247258775" sldId="2147483684"/>
          </pc:sldLayoutMkLst>
        </pc:sldLayoutChg>
        <pc:sldLayoutChg chg="del">
          <pc:chgData name="Valerie van den Berg" userId="b7f64057-db8e-423a-b2b5-100c21bc0b3b" providerId="ADAL" clId="{B786B59B-640F-48B0-8178-0380CCBB0DCD}" dt="2021-04-20T08:18:42.277" v="1595" actId="47"/>
          <pc:sldLayoutMkLst>
            <pc:docMk/>
            <pc:sldMasterMk cId="3547645612" sldId="2147483675"/>
            <pc:sldLayoutMk cId="2778986653" sldId="2147483685"/>
          </pc:sldLayoutMkLst>
        </pc:sldLayoutChg>
        <pc:sldLayoutChg chg="del">
          <pc:chgData name="Valerie van den Berg" userId="b7f64057-db8e-423a-b2b5-100c21bc0b3b" providerId="ADAL" clId="{B786B59B-640F-48B0-8178-0380CCBB0DCD}" dt="2021-04-20T08:18:42.277" v="1595" actId="47"/>
          <pc:sldLayoutMkLst>
            <pc:docMk/>
            <pc:sldMasterMk cId="3547645612" sldId="2147483675"/>
            <pc:sldLayoutMk cId="2356491837" sldId="2147483686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ECDE04-ECFF-40DB-A535-C30A6236E3C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2940EC8-C0F0-402F-9C8D-5DD0FE07BF3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-Info </a:t>
          </a:r>
          <a:r>
            <a:rPr lang="en-US" err="1"/>
            <a:t>nieuwe</a:t>
          </a:r>
          <a:r>
            <a:rPr lang="en-US"/>
            <a:t> </a:t>
          </a:r>
          <a:r>
            <a:rPr lang="en-US" err="1"/>
            <a:t>periode</a:t>
          </a:r>
          <a:r>
            <a:rPr lang="en-US"/>
            <a:t>  </a:t>
          </a:r>
          <a:br>
            <a:rPr lang="en-US"/>
          </a:br>
          <a:r>
            <a:rPr lang="en-US"/>
            <a:t>-</a:t>
          </a:r>
          <a:r>
            <a:rPr lang="en-US" err="1"/>
            <a:t>Doornemen</a:t>
          </a:r>
          <a:r>
            <a:rPr lang="en-US"/>
            <a:t> (</a:t>
          </a:r>
          <a:r>
            <a:rPr lang="en-US" err="1"/>
            <a:t>werkproces</a:t>
          </a:r>
          <a:r>
            <a:rPr lang="en-US"/>
            <a:t>-examen) rooster</a:t>
          </a:r>
        </a:p>
        <a:p>
          <a:pPr>
            <a:lnSpc>
              <a:spcPct val="100000"/>
            </a:lnSpc>
          </a:pPr>
          <a:r>
            <a:rPr lang="en-US"/>
            <a:t>-</a:t>
          </a:r>
          <a:r>
            <a:rPr lang="en-US" err="1"/>
            <a:t>Vooruitblik</a:t>
          </a:r>
          <a:r>
            <a:rPr lang="en-US"/>
            <a:t> </a:t>
          </a:r>
          <a:r>
            <a:rPr lang="en-US" err="1"/>
            <a:t>volgend</a:t>
          </a:r>
          <a:r>
            <a:rPr lang="en-US"/>
            <a:t> </a:t>
          </a:r>
          <a:r>
            <a:rPr lang="en-US" err="1"/>
            <a:t>schooljaar</a:t>
          </a:r>
          <a:endParaRPr lang="en-US"/>
        </a:p>
      </dgm:t>
    </dgm:pt>
    <dgm:pt modelId="{A0B66332-10B7-4B69-A3E8-8CFDD196317C}" type="parTrans" cxnId="{B0378DCC-D345-4061-894C-E1775598DD95}">
      <dgm:prSet/>
      <dgm:spPr/>
      <dgm:t>
        <a:bodyPr/>
        <a:lstStyle/>
        <a:p>
          <a:endParaRPr lang="en-US"/>
        </a:p>
      </dgm:t>
    </dgm:pt>
    <dgm:pt modelId="{55DED918-5F1B-4CDB-839C-EC07FC5BE954}" type="sibTrans" cxnId="{B0378DCC-D345-4061-894C-E1775598DD95}">
      <dgm:prSet phldrT="01"/>
      <dgm:spPr/>
      <dgm:t>
        <a:bodyPr/>
        <a:lstStyle/>
        <a:p>
          <a:endParaRPr lang="en-US"/>
        </a:p>
      </dgm:t>
    </dgm:pt>
    <dgm:pt modelId="{C232BC6D-395D-4AE0-9505-AABD03440544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-Uitleg IBM      </a:t>
          </a:r>
          <a:br>
            <a:rPr lang="nl-NL"/>
          </a:br>
          <a:r>
            <a:rPr lang="nl-NL"/>
            <a:t>-Deadline portfolio = 25 mei </a:t>
          </a:r>
          <a:endParaRPr lang="en-US"/>
        </a:p>
      </dgm:t>
    </dgm:pt>
    <dgm:pt modelId="{0314A7B5-6ED7-49FA-87FC-C46DC1477EF8}" type="parTrans" cxnId="{0D7E0C14-72CF-4E98-B448-5544840E4CFD}">
      <dgm:prSet/>
      <dgm:spPr/>
      <dgm:t>
        <a:bodyPr/>
        <a:lstStyle/>
        <a:p>
          <a:endParaRPr lang="en-US"/>
        </a:p>
      </dgm:t>
    </dgm:pt>
    <dgm:pt modelId="{1255A564-CAE4-4F03-80D1-169236A1C88F}" type="sibTrans" cxnId="{0D7E0C14-72CF-4E98-B448-5544840E4CFD}">
      <dgm:prSet phldrT="02"/>
      <dgm:spPr/>
      <dgm:t>
        <a:bodyPr/>
        <a:lstStyle/>
        <a:p>
          <a:endParaRPr lang="en-US"/>
        </a:p>
      </dgm:t>
    </dgm:pt>
    <dgm:pt modelId="{89AACE43-4644-459D-A8E4-C93CA7DD8D3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</a:t>
          </a:r>
          <a:r>
            <a:rPr lang="en-US" err="1"/>
            <a:t>Terugblik</a:t>
          </a:r>
          <a:r>
            <a:rPr lang="en-US"/>
            <a:t> stage (</a:t>
          </a:r>
          <a:r>
            <a:rPr lang="en-US" err="1"/>
            <a:t>Simulise</a:t>
          </a:r>
          <a:r>
            <a:rPr lang="en-US"/>
            <a:t>)</a:t>
          </a:r>
        </a:p>
      </dgm:t>
    </dgm:pt>
    <dgm:pt modelId="{61B24093-0F44-417F-BEED-F17A8A4DA471}" type="parTrans" cxnId="{3773C208-0C35-4B99-8241-CAACDCE49A9F}">
      <dgm:prSet/>
      <dgm:spPr/>
      <dgm:t>
        <a:bodyPr/>
        <a:lstStyle/>
        <a:p>
          <a:endParaRPr lang="en-US"/>
        </a:p>
      </dgm:t>
    </dgm:pt>
    <dgm:pt modelId="{BFF20685-A8F5-49EB-9B42-ADBCB7EF2595}" type="sibTrans" cxnId="{3773C208-0C35-4B99-8241-CAACDCE49A9F}">
      <dgm:prSet phldrT="03"/>
      <dgm:spPr/>
      <dgm:t>
        <a:bodyPr/>
        <a:lstStyle/>
        <a:p>
          <a:endParaRPr lang="en-US"/>
        </a:p>
      </dgm:t>
    </dgm:pt>
    <dgm:pt modelId="{50E08AC8-529B-43EF-86FC-931885A8CF50}" type="pres">
      <dgm:prSet presAssocID="{89ECDE04-ECFF-40DB-A535-C30A6236E3C0}" presName="root" presStyleCnt="0">
        <dgm:presLayoutVars>
          <dgm:dir/>
          <dgm:resizeHandles val="exact"/>
        </dgm:presLayoutVars>
      </dgm:prSet>
      <dgm:spPr/>
    </dgm:pt>
    <dgm:pt modelId="{77D97F93-5411-4CCA-9527-6A4B6A4830E0}" type="pres">
      <dgm:prSet presAssocID="{12940EC8-C0F0-402F-9C8D-5DD0FE07BF35}" presName="compNode" presStyleCnt="0"/>
      <dgm:spPr/>
    </dgm:pt>
    <dgm:pt modelId="{A8E20A91-9D96-4CA1-8405-46FF34B037D2}" type="pres">
      <dgm:prSet presAssocID="{12940EC8-C0F0-402F-9C8D-5DD0FE07BF35}" presName="bgRect" presStyleLbl="bgShp" presStyleIdx="0" presStyleCnt="3"/>
      <dgm:spPr/>
    </dgm:pt>
    <dgm:pt modelId="{9451AECB-B700-4C8E-88C3-662F53C9742F}" type="pres">
      <dgm:prSet presAssocID="{12940EC8-C0F0-402F-9C8D-5DD0FE07BF3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4B51485C-19AD-4548-8391-5FE0482AACF9}" type="pres">
      <dgm:prSet presAssocID="{12940EC8-C0F0-402F-9C8D-5DD0FE07BF35}" presName="spaceRect" presStyleCnt="0"/>
      <dgm:spPr/>
    </dgm:pt>
    <dgm:pt modelId="{13B95E58-0334-4A1B-9D66-605B329D95A8}" type="pres">
      <dgm:prSet presAssocID="{12940EC8-C0F0-402F-9C8D-5DD0FE07BF35}" presName="parTx" presStyleLbl="revTx" presStyleIdx="0" presStyleCnt="3">
        <dgm:presLayoutVars>
          <dgm:chMax val="0"/>
          <dgm:chPref val="0"/>
        </dgm:presLayoutVars>
      </dgm:prSet>
      <dgm:spPr/>
    </dgm:pt>
    <dgm:pt modelId="{2F5517EF-10E7-45AE-8FA3-263EBA8425D9}" type="pres">
      <dgm:prSet presAssocID="{55DED918-5F1B-4CDB-839C-EC07FC5BE954}" presName="sibTrans" presStyleCnt="0"/>
      <dgm:spPr/>
    </dgm:pt>
    <dgm:pt modelId="{CB512F46-7150-43E2-9AC5-3EF842C00506}" type="pres">
      <dgm:prSet presAssocID="{C232BC6D-395D-4AE0-9505-AABD03440544}" presName="compNode" presStyleCnt="0"/>
      <dgm:spPr/>
    </dgm:pt>
    <dgm:pt modelId="{CB702D97-909E-4D92-B0E7-3772BBB1C64D}" type="pres">
      <dgm:prSet presAssocID="{C232BC6D-395D-4AE0-9505-AABD03440544}" presName="bgRect" presStyleLbl="bgShp" presStyleIdx="1" presStyleCnt="3"/>
      <dgm:spPr/>
    </dgm:pt>
    <dgm:pt modelId="{2159A0B3-0E30-48F8-886B-CBA55B95DD87}" type="pres">
      <dgm:prSet presAssocID="{C232BC6D-395D-4AE0-9505-AABD0344054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nkje"/>
        </a:ext>
      </dgm:extLst>
    </dgm:pt>
    <dgm:pt modelId="{082E1BA3-6299-4475-9BBC-348313694790}" type="pres">
      <dgm:prSet presAssocID="{C232BC6D-395D-4AE0-9505-AABD03440544}" presName="spaceRect" presStyleCnt="0"/>
      <dgm:spPr/>
    </dgm:pt>
    <dgm:pt modelId="{A781EDD8-04CB-44DC-B402-6BAA94C59DB9}" type="pres">
      <dgm:prSet presAssocID="{C232BC6D-395D-4AE0-9505-AABD03440544}" presName="parTx" presStyleLbl="revTx" presStyleIdx="1" presStyleCnt="3">
        <dgm:presLayoutVars>
          <dgm:chMax val="0"/>
          <dgm:chPref val="0"/>
        </dgm:presLayoutVars>
      </dgm:prSet>
      <dgm:spPr/>
    </dgm:pt>
    <dgm:pt modelId="{1A681966-518D-4BBD-BEEA-08AFFFAFE3C2}" type="pres">
      <dgm:prSet presAssocID="{1255A564-CAE4-4F03-80D1-169236A1C88F}" presName="sibTrans" presStyleCnt="0"/>
      <dgm:spPr/>
    </dgm:pt>
    <dgm:pt modelId="{FF66846A-BAC3-4B70-B632-C96618D0920B}" type="pres">
      <dgm:prSet presAssocID="{89AACE43-4644-459D-A8E4-C93CA7DD8D36}" presName="compNode" presStyleCnt="0"/>
      <dgm:spPr/>
    </dgm:pt>
    <dgm:pt modelId="{C5925AF7-4C21-4A44-9F35-B859DBE96239}" type="pres">
      <dgm:prSet presAssocID="{89AACE43-4644-459D-A8E4-C93CA7DD8D36}" presName="bgRect" presStyleLbl="bgShp" presStyleIdx="2" presStyleCnt="3"/>
      <dgm:spPr/>
    </dgm:pt>
    <dgm:pt modelId="{A15DDD6E-6035-47E6-9337-11E74524FE0A}" type="pres">
      <dgm:prSet presAssocID="{89AACE43-4644-459D-A8E4-C93CA7DD8D3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pper board"/>
        </a:ext>
      </dgm:extLst>
    </dgm:pt>
    <dgm:pt modelId="{42D792E1-BD77-4C71-8C2E-DA870BC7465A}" type="pres">
      <dgm:prSet presAssocID="{89AACE43-4644-459D-A8E4-C93CA7DD8D36}" presName="spaceRect" presStyleCnt="0"/>
      <dgm:spPr/>
    </dgm:pt>
    <dgm:pt modelId="{C2DD97E0-837C-4AB5-B351-8BA8833B1339}" type="pres">
      <dgm:prSet presAssocID="{89AACE43-4644-459D-A8E4-C93CA7DD8D3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773C208-0C35-4B99-8241-CAACDCE49A9F}" srcId="{89ECDE04-ECFF-40DB-A535-C30A6236E3C0}" destId="{89AACE43-4644-459D-A8E4-C93CA7DD8D36}" srcOrd="2" destOrd="0" parTransId="{61B24093-0F44-417F-BEED-F17A8A4DA471}" sibTransId="{BFF20685-A8F5-49EB-9B42-ADBCB7EF2595}"/>
    <dgm:cxn modelId="{0546910C-E3CF-4B4C-862C-46B0D7A5C94F}" type="presOf" srcId="{89ECDE04-ECFF-40DB-A535-C30A6236E3C0}" destId="{50E08AC8-529B-43EF-86FC-931885A8CF50}" srcOrd="0" destOrd="0" presId="urn:microsoft.com/office/officeart/2018/2/layout/IconVerticalSolidList"/>
    <dgm:cxn modelId="{0D7E0C14-72CF-4E98-B448-5544840E4CFD}" srcId="{89ECDE04-ECFF-40DB-A535-C30A6236E3C0}" destId="{C232BC6D-395D-4AE0-9505-AABD03440544}" srcOrd="1" destOrd="0" parTransId="{0314A7B5-6ED7-49FA-87FC-C46DC1477EF8}" sibTransId="{1255A564-CAE4-4F03-80D1-169236A1C88F}"/>
    <dgm:cxn modelId="{A89D1B3C-E808-417E-90D4-A294EA9B610F}" type="presOf" srcId="{12940EC8-C0F0-402F-9C8D-5DD0FE07BF35}" destId="{13B95E58-0334-4A1B-9D66-605B329D95A8}" srcOrd="0" destOrd="0" presId="urn:microsoft.com/office/officeart/2018/2/layout/IconVerticalSolidList"/>
    <dgm:cxn modelId="{9083AE3C-BA64-42D5-A8B1-F8671F7BFED8}" type="presOf" srcId="{89AACE43-4644-459D-A8E4-C93CA7DD8D36}" destId="{C2DD97E0-837C-4AB5-B351-8BA8833B1339}" srcOrd="0" destOrd="0" presId="urn:microsoft.com/office/officeart/2018/2/layout/IconVerticalSolidList"/>
    <dgm:cxn modelId="{19C58AB3-28AB-4257-A2AD-C4276810EAF0}" type="presOf" srcId="{C232BC6D-395D-4AE0-9505-AABD03440544}" destId="{A781EDD8-04CB-44DC-B402-6BAA94C59DB9}" srcOrd="0" destOrd="0" presId="urn:microsoft.com/office/officeart/2018/2/layout/IconVerticalSolidList"/>
    <dgm:cxn modelId="{B0378DCC-D345-4061-894C-E1775598DD95}" srcId="{89ECDE04-ECFF-40DB-A535-C30A6236E3C0}" destId="{12940EC8-C0F0-402F-9C8D-5DD0FE07BF35}" srcOrd="0" destOrd="0" parTransId="{A0B66332-10B7-4B69-A3E8-8CFDD196317C}" sibTransId="{55DED918-5F1B-4CDB-839C-EC07FC5BE954}"/>
    <dgm:cxn modelId="{A7D93CAC-9ABB-4D22-8EAE-9D54A2740CB1}" type="presParOf" srcId="{50E08AC8-529B-43EF-86FC-931885A8CF50}" destId="{77D97F93-5411-4CCA-9527-6A4B6A4830E0}" srcOrd="0" destOrd="0" presId="urn:microsoft.com/office/officeart/2018/2/layout/IconVerticalSolidList"/>
    <dgm:cxn modelId="{63511E87-02B1-4FF9-A280-77553BCE0F40}" type="presParOf" srcId="{77D97F93-5411-4CCA-9527-6A4B6A4830E0}" destId="{A8E20A91-9D96-4CA1-8405-46FF34B037D2}" srcOrd="0" destOrd="0" presId="urn:microsoft.com/office/officeart/2018/2/layout/IconVerticalSolidList"/>
    <dgm:cxn modelId="{7A1FAABE-711B-4422-8869-67C98EE7978B}" type="presParOf" srcId="{77D97F93-5411-4CCA-9527-6A4B6A4830E0}" destId="{9451AECB-B700-4C8E-88C3-662F53C9742F}" srcOrd="1" destOrd="0" presId="urn:microsoft.com/office/officeart/2018/2/layout/IconVerticalSolidList"/>
    <dgm:cxn modelId="{DF1B79EA-EAD6-400F-8ADA-3593B0BF0857}" type="presParOf" srcId="{77D97F93-5411-4CCA-9527-6A4B6A4830E0}" destId="{4B51485C-19AD-4548-8391-5FE0482AACF9}" srcOrd="2" destOrd="0" presId="urn:microsoft.com/office/officeart/2018/2/layout/IconVerticalSolidList"/>
    <dgm:cxn modelId="{84AAC71D-412D-454D-AE6C-2ED310BD8273}" type="presParOf" srcId="{77D97F93-5411-4CCA-9527-6A4B6A4830E0}" destId="{13B95E58-0334-4A1B-9D66-605B329D95A8}" srcOrd="3" destOrd="0" presId="urn:microsoft.com/office/officeart/2018/2/layout/IconVerticalSolidList"/>
    <dgm:cxn modelId="{7FF029C9-310C-423B-8C1F-C32937CD2EF7}" type="presParOf" srcId="{50E08AC8-529B-43EF-86FC-931885A8CF50}" destId="{2F5517EF-10E7-45AE-8FA3-263EBA8425D9}" srcOrd="1" destOrd="0" presId="urn:microsoft.com/office/officeart/2018/2/layout/IconVerticalSolidList"/>
    <dgm:cxn modelId="{B7FE774B-69D8-418E-8976-68E836547CAF}" type="presParOf" srcId="{50E08AC8-529B-43EF-86FC-931885A8CF50}" destId="{CB512F46-7150-43E2-9AC5-3EF842C00506}" srcOrd="2" destOrd="0" presId="urn:microsoft.com/office/officeart/2018/2/layout/IconVerticalSolidList"/>
    <dgm:cxn modelId="{A4434430-D79D-43E2-A296-E7899DB3634B}" type="presParOf" srcId="{CB512F46-7150-43E2-9AC5-3EF842C00506}" destId="{CB702D97-909E-4D92-B0E7-3772BBB1C64D}" srcOrd="0" destOrd="0" presId="urn:microsoft.com/office/officeart/2018/2/layout/IconVerticalSolidList"/>
    <dgm:cxn modelId="{FBD9018D-5088-4880-A045-A3464AF0C375}" type="presParOf" srcId="{CB512F46-7150-43E2-9AC5-3EF842C00506}" destId="{2159A0B3-0E30-48F8-886B-CBA55B95DD87}" srcOrd="1" destOrd="0" presId="urn:microsoft.com/office/officeart/2018/2/layout/IconVerticalSolidList"/>
    <dgm:cxn modelId="{D5D03808-5913-4620-A4D0-DA8E6A9616CD}" type="presParOf" srcId="{CB512F46-7150-43E2-9AC5-3EF842C00506}" destId="{082E1BA3-6299-4475-9BBC-348313694790}" srcOrd="2" destOrd="0" presId="urn:microsoft.com/office/officeart/2018/2/layout/IconVerticalSolidList"/>
    <dgm:cxn modelId="{17CA7026-898F-43B3-9B99-32256558B17E}" type="presParOf" srcId="{CB512F46-7150-43E2-9AC5-3EF842C00506}" destId="{A781EDD8-04CB-44DC-B402-6BAA94C59DB9}" srcOrd="3" destOrd="0" presId="urn:microsoft.com/office/officeart/2018/2/layout/IconVerticalSolidList"/>
    <dgm:cxn modelId="{E685D5E9-A85B-4175-8229-310EDEF4DB9D}" type="presParOf" srcId="{50E08AC8-529B-43EF-86FC-931885A8CF50}" destId="{1A681966-518D-4BBD-BEEA-08AFFFAFE3C2}" srcOrd="3" destOrd="0" presId="urn:microsoft.com/office/officeart/2018/2/layout/IconVerticalSolidList"/>
    <dgm:cxn modelId="{4FC1DC9F-5C10-45FA-9FC6-F06BEF57A6B0}" type="presParOf" srcId="{50E08AC8-529B-43EF-86FC-931885A8CF50}" destId="{FF66846A-BAC3-4B70-B632-C96618D0920B}" srcOrd="4" destOrd="0" presId="urn:microsoft.com/office/officeart/2018/2/layout/IconVerticalSolidList"/>
    <dgm:cxn modelId="{7BAD34E8-97AB-4BAF-93B6-616F92A482FF}" type="presParOf" srcId="{FF66846A-BAC3-4B70-B632-C96618D0920B}" destId="{C5925AF7-4C21-4A44-9F35-B859DBE96239}" srcOrd="0" destOrd="0" presId="urn:microsoft.com/office/officeart/2018/2/layout/IconVerticalSolidList"/>
    <dgm:cxn modelId="{BA69D0C2-FEA6-4352-9B1E-790F3576405F}" type="presParOf" srcId="{FF66846A-BAC3-4B70-B632-C96618D0920B}" destId="{A15DDD6E-6035-47E6-9337-11E74524FE0A}" srcOrd="1" destOrd="0" presId="urn:microsoft.com/office/officeart/2018/2/layout/IconVerticalSolidList"/>
    <dgm:cxn modelId="{B33E8BE5-E848-499E-92B8-AD06BC14B9B1}" type="presParOf" srcId="{FF66846A-BAC3-4B70-B632-C96618D0920B}" destId="{42D792E1-BD77-4C71-8C2E-DA870BC7465A}" srcOrd="2" destOrd="0" presId="urn:microsoft.com/office/officeart/2018/2/layout/IconVerticalSolidList"/>
    <dgm:cxn modelId="{C87789F4-FAFD-4EE9-B4E0-53BBC6161D36}" type="presParOf" srcId="{FF66846A-BAC3-4B70-B632-C96618D0920B}" destId="{C2DD97E0-837C-4AB5-B351-8BA8833B133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2504B8-33A0-4A9F-A5A1-D8D961D7E61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B12199F-7942-4D2A-964B-127C80D9D1F6}">
      <dgm:prSet/>
      <dgm:spPr/>
      <dgm:t>
        <a:bodyPr/>
        <a:lstStyle/>
        <a:p>
          <a:r>
            <a:rPr lang="nl-NL"/>
            <a:t>Wiki doorlopen</a:t>
          </a:r>
          <a:endParaRPr lang="en-US"/>
        </a:p>
      </dgm:t>
    </dgm:pt>
    <dgm:pt modelId="{9172F419-4733-4009-91B8-0851EC5E5B31}" type="parTrans" cxnId="{42364B0E-EC91-45A7-BBBB-D10EBD029D20}">
      <dgm:prSet/>
      <dgm:spPr/>
      <dgm:t>
        <a:bodyPr/>
        <a:lstStyle/>
        <a:p>
          <a:endParaRPr lang="en-US"/>
        </a:p>
      </dgm:t>
    </dgm:pt>
    <dgm:pt modelId="{C931E211-E885-4C62-BEC8-C1663F38A1FC}" type="sibTrans" cxnId="{42364B0E-EC91-45A7-BBBB-D10EBD029D20}">
      <dgm:prSet/>
      <dgm:spPr/>
      <dgm:t>
        <a:bodyPr/>
        <a:lstStyle/>
        <a:p>
          <a:endParaRPr lang="en-US"/>
        </a:p>
      </dgm:t>
    </dgm:pt>
    <dgm:pt modelId="{7B7E4749-DD01-4FE4-8510-698655895894}">
      <dgm:prSet/>
      <dgm:spPr/>
      <dgm:t>
        <a:bodyPr/>
        <a:lstStyle/>
        <a:p>
          <a:r>
            <a:rPr lang="nl-NL"/>
            <a:t>Rooster Werkproces-examen doorlopen</a:t>
          </a:r>
          <a:endParaRPr lang="en-US"/>
        </a:p>
      </dgm:t>
    </dgm:pt>
    <dgm:pt modelId="{BCBE5744-5F5F-4C00-AF66-0D28246A4660}" type="parTrans" cxnId="{ACF1E2BD-166C-434A-A1A5-111E28516F58}">
      <dgm:prSet/>
      <dgm:spPr/>
      <dgm:t>
        <a:bodyPr/>
        <a:lstStyle/>
        <a:p>
          <a:endParaRPr lang="en-US"/>
        </a:p>
      </dgm:t>
    </dgm:pt>
    <dgm:pt modelId="{B55E1089-E317-495D-B084-DBFCDFB4C418}" type="sibTrans" cxnId="{ACF1E2BD-166C-434A-A1A5-111E28516F58}">
      <dgm:prSet/>
      <dgm:spPr/>
      <dgm:t>
        <a:bodyPr/>
        <a:lstStyle/>
        <a:p>
          <a:endParaRPr lang="en-US"/>
        </a:p>
      </dgm:t>
    </dgm:pt>
    <dgm:pt modelId="{4A070C05-85DC-4D42-A5CD-54E3F18F47F0}">
      <dgm:prSet/>
      <dgm:spPr/>
      <dgm:t>
        <a:bodyPr/>
        <a:lstStyle/>
        <a:p>
          <a:r>
            <a:rPr lang="nl-NL"/>
            <a:t>Belangrijke data:</a:t>
          </a:r>
          <a:endParaRPr lang="en-US"/>
        </a:p>
      </dgm:t>
    </dgm:pt>
    <dgm:pt modelId="{226C4E03-E230-46BA-B84B-459DAAFCECC8}" type="parTrans" cxnId="{A8F1F03A-E6B3-4733-9099-EFCC1407F9C0}">
      <dgm:prSet/>
      <dgm:spPr/>
      <dgm:t>
        <a:bodyPr/>
        <a:lstStyle/>
        <a:p>
          <a:endParaRPr lang="en-US"/>
        </a:p>
      </dgm:t>
    </dgm:pt>
    <dgm:pt modelId="{29740F5D-79CF-42DD-AC85-E0891FA7A89D}" type="sibTrans" cxnId="{A8F1F03A-E6B3-4733-9099-EFCC1407F9C0}">
      <dgm:prSet/>
      <dgm:spPr/>
      <dgm:t>
        <a:bodyPr/>
        <a:lstStyle/>
        <a:p>
          <a:endParaRPr lang="en-US"/>
        </a:p>
      </dgm:t>
    </dgm:pt>
    <dgm:pt modelId="{C3C260E5-9815-4C3C-8CC1-BBC6F3B32957}">
      <dgm:prSet/>
      <dgm:spPr/>
      <dgm:t>
        <a:bodyPr/>
        <a:lstStyle/>
        <a:p>
          <a:r>
            <a:rPr lang="nl-NL"/>
            <a:t>-Stageassessment (12 mei)</a:t>
          </a:r>
          <a:endParaRPr lang="en-US"/>
        </a:p>
      </dgm:t>
    </dgm:pt>
    <dgm:pt modelId="{6C2AEB22-1D95-4777-B2DB-BB3FDD21E83B}" type="parTrans" cxnId="{97870F08-50DF-4AAF-A24C-A32DB67F0A6E}">
      <dgm:prSet/>
      <dgm:spPr/>
      <dgm:t>
        <a:bodyPr/>
        <a:lstStyle/>
        <a:p>
          <a:endParaRPr lang="en-US"/>
        </a:p>
      </dgm:t>
    </dgm:pt>
    <dgm:pt modelId="{84779F35-B4A4-4B2D-AAC1-256944C55FD2}" type="sibTrans" cxnId="{97870F08-50DF-4AAF-A24C-A32DB67F0A6E}">
      <dgm:prSet/>
      <dgm:spPr/>
      <dgm:t>
        <a:bodyPr/>
        <a:lstStyle/>
        <a:p>
          <a:endParaRPr lang="en-US"/>
        </a:p>
      </dgm:t>
    </dgm:pt>
    <dgm:pt modelId="{F4B5C70D-E412-45C3-89B8-E7FF2C7646A7}">
      <dgm:prSet/>
      <dgm:spPr/>
      <dgm:t>
        <a:bodyPr/>
        <a:lstStyle/>
        <a:p>
          <a:r>
            <a:rPr lang="nl-NL"/>
            <a:t>-Herkansing portfolio deadline periode 3 (18 mei)</a:t>
          </a:r>
          <a:endParaRPr lang="en-US"/>
        </a:p>
      </dgm:t>
    </dgm:pt>
    <dgm:pt modelId="{BB175753-8668-4B26-BF6D-3D4F44647D76}" type="parTrans" cxnId="{21EDD2E2-7639-426C-AA5C-3C2EEF2FDB74}">
      <dgm:prSet/>
      <dgm:spPr/>
      <dgm:t>
        <a:bodyPr/>
        <a:lstStyle/>
        <a:p>
          <a:endParaRPr lang="en-US"/>
        </a:p>
      </dgm:t>
    </dgm:pt>
    <dgm:pt modelId="{D6DE334F-E1F7-41BB-A145-23D3525C3E51}" type="sibTrans" cxnId="{21EDD2E2-7639-426C-AA5C-3C2EEF2FDB74}">
      <dgm:prSet/>
      <dgm:spPr/>
      <dgm:t>
        <a:bodyPr/>
        <a:lstStyle/>
        <a:p>
          <a:endParaRPr lang="en-US"/>
        </a:p>
      </dgm:t>
    </dgm:pt>
    <dgm:pt modelId="{048E36B1-BCC7-4871-BE65-473EADF98E81}">
      <dgm:prSet/>
      <dgm:spPr/>
      <dgm:t>
        <a:bodyPr/>
        <a:lstStyle/>
        <a:p>
          <a:r>
            <a:rPr lang="nl-NL"/>
            <a:t>-Herkansing stageassessment (28 mei)</a:t>
          </a:r>
          <a:endParaRPr lang="en-US"/>
        </a:p>
      </dgm:t>
    </dgm:pt>
    <dgm:pt modelId="{0E5C61E5-518C-4BB3-86FF-DD6CD9123011}" type="parTrans" cxnId="{B0CE8E6F-9C6B-476F-9562-1134D64CE940}">
      <dgm:prSet/>
      <dgm:spPr/>
      <dgm:t>
        <a:bodyPr/>
        <a:lstStyle/>
        <a:p>
          <a:endParaRPr lang="en-US"/>
        </a:p>
      </dgm:t>
    </dgm:pt>
    <dgm:pt modelId="{A3FB00E5-1141-4494-B32B-AE8AB1B63DE2}" type="sibTrans" cxnId="{B0CE8E6F-9C6B-476F-9562-1134D64CE940}">
      <dgm:prSet/>
      <dgm:spPr/>
      <dgm:t>
        <a:bodyPr/>
        <a:lstStyle/>
        <a:p>
          <a:endParaRPr lang="en-US"/>
        </a:p>
      </dgm:t>
    </dgm:pt>
    <dgm:pt modelId="{356E1C60-ADE3-4CFC-AF84-79AEB8DEA061}">
      <dgm:prSet/>
      <dgm:spPr/>
      <dgm:t>
        <a:bodyPr/>
        <a:lstStyle/>
        <a:p>
          <a:r>
            <a:rPr lang="nl-NL"/>
            <a:t>-IBM  portfolio deadline (25 mei) (rooster volgt)</a:t>
          </a:r>
          <a:endParaRPr lang="en-US"/>
        </a:p>
      </dgm:t>
    </dgm:pt>
    <dgm:pt modelId="{91684F48-CD1D-40B8-846A-7D6D345DFC3A}" type="parTrans" cxnId="{700B1C25-A3A7-4888-8642-E54C466F76F4}">
      <dgm:prSet/>
      <dgm:spPr/>
      <dgm:t>
        <a:bodyPr/>
        <a:lstStyle/>
        <a:p>
          <a:endParaRPr lang="en-US"/>
        </a:p>
      </dgm:t>
    </dgm:pt>
    <dgm:pt modelId="{95C84FC4-C4B4-4576-98E5-6628A07B8E0D}" type="sibTrans" cxnId="{700B1C25-A3A7-4888-8642-E54C466F76F4}">
      <dgm:prSet/>
      <dgm:spPr/>
      <dgm:t>
        <a:bodyPr/>
        <a:lstStyle/>
        <a:p>
          <a:endParaRPr lang="en-US"/>
        </a:p>
      </dgm:t>
    </dgm:pt>
    <dgm:pt modelId="{56937CA6-4791-46C3-B206-66FFEF9381B4}" type="pres">
      <dgm:prSet presAssocID="{7D2504B8-33A0-4A9F-A5A1-D8D961D7E619}" presName="linear" presStyleCnt="0">
        <dgm:presLayoutVars>
          <dgm:animLvl val="lvl"/>
          <dgm:resizeHandles val="exact"/>
        </dgm:presLayoutVars>
      </dgm:prSet>
      <dgm:spPr/>
    </dgm:pt>
    <dgm:pt modelId="{1271AF89-4294-461D-B5D6-3A6DCEB23846}" type="pres">
      <dgm:prSet presAssocID="{6B12199F-7942-4D2A-964B-127C80D9D1F6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A1E2DD8D-0655-4278-8A3D-591B83EA57FB}" type="pres">
      <dgm:prSet presAssocID="{C931E211-E885-4C62-BEC8-C1663F38A1FC}" presName="spacer" presStyleCnt="0"/>
      <dgm:spPr/>
    </dgm:pt>
    <dgm:pt modelId="{58696248-A8E4-48E7-A93C-804332D4F37A}" type="pres">
      <dgm:prSet presAssocID="{7B7E4749-DD01-4FE4-8510-698655895894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37A9925B-1943-49FA-8AB9-D1614E85B0B1}" type="pres">
      <dgm:prSet presAssocID="{B55E1089-E317-495D-B084-DBFCDFB4C418}" presName="spacer" presStyleCnt="0"/>
      <dgm:spPr/>
    </dgm:pt>
    <dgm:pt modelId="{5CA3AC83-4BEA-4424-B27D-C61C798FE317}" type="pres">
      <dgm:prSet presAssocID="{4A070C05-85DC-4D42-A5CD-54E3F18F47F0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185DD269-21D6-42CF-B02F-B984475C67E9}" type="pres">
      <dgm:prSet presAssocID="{29740F5D-79CF-42DD-AC85-E0891FA7A89D}" presName="spacer" presStyleCnt="0"/>
      <dgm:spPr/>
    </dgm:pt>
    <dgm:pt modelId="{AFACA842-DE99-4FE6-ABBA-A11D5C7D74F7}" type="pres">
      <dgm:prSet presAssocID="{C3C260E5-9815-4C3C-8CC1-BBC6F3B32957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D42EE63-8ACB-4793-8878-F7E9A5B01980}" type="pres">
      <dgm:prSet presAssocID="{84779F35-B4A4-4B2D-AAC1-256944C55FD2}" presName="spacer" presStyleCnt="0"/>
      <dgm:spPr/>
    </dgm:pt>
    <dgm:pt modelId="{BF63CDF9-C62B-4246-ACB1-9D73F0EB0C32}" type="pres">
      <dgm:prSet presAssocID="{F4B5C70D-E412-45C3-89B8-E7FF2C7646A7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BBD645FF-2BB1-4A74-A70C-D4D3FB2CE038}" type="pres">
      <dgm:prSet presAssocID="{D6DE334F-E1F7-41BB-A145-23D3525C3E51}" presName="spacer" presStyleCnt="0"/>
      <dgm:spPr/>
    </dgm:pt>
    <dgm:pt modelId="{A919D84F-77D1-4883-9A6F-E5A352207ED4}" type="pres">
      <dgm:prSet presAssocID="{048E36B1-BCC7-4871-BE65-473EADF98E81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DDC4624E-2887-478D-B450-892050375F4E}" type="pres">
      <dgm:prSet presAssocID="{A3FB00E5-1141-4494-B32B-AE8AB1B63DE2}" presName="spacer" presStyleCnt="0"/>
      <dgm:spPr/>
    </dgm:pt>
    <dgm:pt modelId="{52239D5E-4D0C-4BF6-9D97-76FAD7E04FA1}" type="pres">
      <dgm:prSet presAssocID="{356E1C60-ADE3-4CFC-AF84-79AEB8DEA061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97870F08-50DF-4AAF-A24C-A32DB67F0A6E}" srcId="{7D2504B8-33A0-4A9F-A5A1-D8D961D7E619}" destId="{C3C260E5-9815-4C3C-8CC1-BBC6F3B32957}" srcOrd="3" destOrd="0" parTransId="{6C2AEB22-1D95-4777-B2DB-BB3FDD21E83B}" sibTransId="{84779F35-B4A4-4B2D-AAC1-256944C55FD2}"/>
    <dgm:cxn modelId="{42364B0E-EC91-45A7-BBBB-D10EBD029D20}" srcId="{7D2504B8-33A0-4A9F-A5A1-D8D961D7E619}" destId="{6B12199F-7942-4D2A-964B-127C80D9D1F6}" srcOrd="0" destOrd="0" parTransId="{9172F419-4733-4009-91B8-0851EC5E5B31}" sibTransId="{C931E211-E885-4C62-BEC8-C1663F38A1FC}"/>
    <dgm:cxn modelId="{700B1C25-A3A7-4888-8642-E54C466F76F4}" srcId="{7D2504B8-33A0-4A9F-A5A1-D8D961D7E619}" destId="{356E1C60-ADE3-4CFC-AF84-79AEB8DEA061}" srcOrd="6" destOrd="0" parTransId="{91684F48-CD1D-40B8-846A-7D6D345DFC3A}" sibTransId="{95C84FC4-C4B4-4576-98E5-6628A07B8E0D}"/>
    <dgm:cxn modelId="{A8F1F03A-E6B3-4733-9099-EFCC1407F9C0}" srcId="{7D2504B8-33A0-4A9F-A5A1-D8D961D7E619}" destId="{4A070C05-85DC-4D42-A5CD-54E3F18F47F0}" srcOrd="2" destOrd="0" parTransId="{226C4E03-E230-46BA-B84B-459DAAFCECC8}" sibTransId="{29740F5D-79CF-42DD-AC85-E0891FA7A89D}"/>
    <dgm:cxn modelId="{B1B0FB41-C655-472D-88CB-D441846ECA61}" type="presOf" srcId="{C3C260E5-9815-4C3C-8CC1-BBC6F3B32957}" destId="{AFACA842-DE99-4FE6-ABBA-A11D5C7D74F7}" srcOrd="0" destOrd="0" presId="urn:microsoft.com/office/officeart/2005/8/layout/vList2"/>
    <dgm:cxn modelId="{B0CE8E6F-9C6B-476F-9562-1134D64CE940}" srcId="{7D2504B8-33A0-4A9F-A5A1-D8D961D7E619}" destId="{048E36B1-BCC7-4871-BE65-473EADF98E81}" srcOrd="5" destOrd="0" parTransId="{0E5C61E5-518C-4BB3-86FF-DD6CD9123011}" sibTransId="{A3FB00E5-1141-4494-B32B-AE8AB1B63DE2}"/>
    <dgm:cxn modelId="{14942A59-B89C-497D-ACC3-7587FD677C83}" type="presOf" srcId="{7B7E4749-DD01-4FE4-8510-698655895894}" destId="{58696248-A8E4-48E7-A93C-804332D4F37A}" srcOrd="0" destOrd="0" presId="urn:microsoft.com/office/officeart/2005/8/layout/vList2"/>
    <dgm:cxn modelId="{935BA47F-A54A-4472-8DC2-476745A86DB3}" type="presOf" srcId="{7D2504B8-33A0-4A9F-A5A1-D8D961D7E619}" destId="{56937CA6-4791-46C3-B206-66FFEF9381B4}" srcOrd="0" destOrd="0" presId="urn:microsoft.com/office/officeart/2005/8/layout/vList2"/>
    <dgm:cxn modelId="{377901A5-897B-4309-9C42-BB6D7478D29C}" type="presOf" srcId="{356E1C60-ADE3-4CFC-AF84-79AEB8DEA061}" destId="{52239D5E-4D0C-4BF6-9D97-76FAD7E04FA1}" srcOrd="0" destOrd="0" presId="urn:microsoft.com/office/officeart/2005/8/layout/vList2"/>
    <dgm:cxn modelId="{97D572B9-ED07-44FF-B877-08ABBB42F130}" type="presOf" srcId="{F4B5C70D-E412-45C3-89B8-E7FF2C7646A7}" destId="{BF63CDF9-C62B-4246-ACB1-9D73F0EB0C32}" srcOrd="0" destOrd="0" presId="urn:microsoft.com/office/officeart/2005/8/layout/vList2"/>
    <dgm:cxn modelId="{ACF1E2BD-166C-434A-A1A5-111E28516F58}" srcId="{7D2504B8-33A0-4A9F-A5A1-D8D961D7E619}" destId="{7B7E4749-DD01-4FE4-8510-698655895894}" srcOrd="1" destOrd="0" parTransId="{BCBE5744-5F5F-4C00-AF66-0D28246A4660}" sibTransId="{B55E1089-E317-495D-B084-DBFCDFB4C418}"/>
    <dgm:cxn modelId="{85E24BC2-C8B2-4812-BC19-ABB0DBFC7B44}" type="presOf" srcId="{6B12199F-7942-4D2A-964B-127C80D9D1F6}" destId="{1271AF89-4294-461D-B5D6-3A6DCEB23846}" srcOrd="0" destOrd="0" presId="urn:microsoft.com/office/officeart/2005/8/layout/vList2"/>
    <dgm:cxn modelId="{21EDD2E2-7639-426C-AA5C-3C2EEF2FDB74}" srcId="{7D2504B8-33A0-4A9F-A5A1-D8D961D7E619}" destId="{F4B5C70D-E412-45C3-89B8-E7FF2C7646A7}" srcOrd="4" destOrd="0" parTransId="{BB175753-8668-4B26-BF6D-3D4F44647D76}" sibTransId="{D6DE334F-E1F7-41BB-A145-23D3525C3E51}"/>
    <dgm:cxn modelId="{ECC196E9-DB8B-4E37-901C-F9F8015854C5}" type="presOf" srcId="{4A070C05-85DC-4D42-A5CD-54E3F18F47F0}" destId="{5CA3AC83-4BEA-4424-B27D-C61C798FE317}" srcOrd="0" destOrd="0" presId="urn:microsoft.com/office/officeart/2005/8/layout/vList2"/>
    <dgm:cxn modelId="{3B5114FB-8909-483B-B03B-C57185AAACD6}" type="presOf" srcId="{048E36B1-BCC7-4871-BE65-473EADF98E81}" destId="{A919D84F-77D1-4883-9A6F-E5A352207ED4}" srcOrd="0" destOrd="0" presId="urn:microsoft.com/office/officeart/2005/8/layout/vList2"/>
    <dgm:cxn modelId="{699792B0-C0B1-444A-AC3C-92F50EFA7CC5}" type="presParOf" srcId="{56937CA6-4791-46C3-B206-66FFEF9381B4}" destId="{1271AF89-4294-461D-B5D6-3A6DCEB23846}" srcOrd="0" destOrd="0" presId="urn:microsoft.com/office/officeart/2005/8/layout/vList2"/>
    <dgm:cxn modelId="{BD2BBF1C-EB21-4424-9A51-D9654C50DF85}" type="presParOf" srcId="{56937CA6-4791-46C3-B206-66FFEF9381B4}" destId="{A1E2DD8D-0655-4278-8A3D-591B83EA57FB}" srcOrd="1" destOrd="0" presId="urn:microsoft.com/office/officeart/2005/8/layout/vList2"/>
    <dgm:cxn modelId="{B9FD956B-66EE-4456-98C8-706A2146204B}" type="presParOf" srcId="{56937CA6-4791-46C3-B206-66FFEF9381B4}" destId="{58696248-A8E4-48E7-A93C-804332D4F37A}" srcOrd="2" destOrd="0" presId="urn:microsoft.com/office/officeart/2005/8/layout/vList2"/>
    <dgm:cxn modelId="{D73812BE-12AE-4AFE-B184-69D9AFCB3142}" type="presParOf" srcId="{56937CA6-4791-46C3-B206-66FFEF9381B4}" destId="{37A9925B-1943-49FA-8AB9-D1614E85B0B1}" srcOrd="3" destOrd="0" presId="urn:microsoft.com/office/officeart/2005/8/layout/vList2"/>
    <dgm:cxn modelId="{DD57C8AA-FEFC-4851-9DC0-D1A96D1EDFCB}" type="presParOf" srcId="{56937CA6-4791-46C3-B206-66FFEF9381B4}" destId="{5CA3AC83-4BEA-4424-B27D-C61C798FE317}" srcOrd="4" destOrd="0" presId="urn:microsoft.com/office/officeart/2005/8/layout/vList2"/>
    <dgm:cxn modelId="{B9E119C9-139C-4DC0-B6AD-B64A76647B26}" type="presParOf" srcId="{56937CA6-4791-46C3-B206-66FFEF9381B4}" destId="{185DD269-21D6-42CF-B02F-B984475C67E9}" srcOrd="5" destOrd="0" presId="urn:microsoft.com/office/officeart/2005/8/layout/vList2"/>
    <dgm:cxn modelId="{8DD930D6-241B-4DAC-92C2-8E7D77A80D27}" type="presParOf" srcId="{56937CA6-4791-46C3-B206-66FFEF9381B4}" destId="{AFACA842-DE99-4FE6-ABBA-A11D5C7D74F7}" srcOrd="6" destOrd="0" presId="urn:microsoft.com/office/officeart/2005/8/layout/vList2"/>
    <dgm:cxn modelId="{CCEF28D5-2EB1-46C8-A9C1-087784C6EBE8}" type="presParOf" srcId="{56937CA6-4791-46C3-B206-66FFEF9381B4}" destId="{4D42EE63-8ACB-4793-8878-F7E9A5B01980}" srcOrd="7" destOrd="0" presId="urn:microsoft.com/office/officeart/2005/8/layout/vList2"/>
    <dgm:cxn modelId="{234A1330-009C-4019-895C-EB2693F71462}" type="presParOf" srcId="{56937CA6-4791-46C3-B206-66FFEF9381B4}" destId="{BF63CDF9-C62B-4246-ACB1-9D73F0EB0C32}" srcOrd="8" destOrd="0" presId="urn:microsoft.com/office/officeart/2005/8/layout/vList2"/>
    <dgm:cxn modelId="{07EBB448-0824-44BB-8C75-15007BFBC618}" type="presParOf" srcId="{56937CA6-4791-46C3-B206-66FFEF9381B4}" destId="{BBD645FF-2BB1-4A74-A70C-D4D3FB2CE038}" srcOrd="9" destOrd="0" presId="urn:microsoft.com/office/officeart/2005/8/layout/vList2"/>
    <dgm:cxn modelId="{7A80B973-CC57-4BB6-B61A-C28EBFCEF255}" type="presParOf" srcId="{56937CA6-4791-46C3-B206-66FFEF9381B4}" destId="{A919D84F-77D1-4883-9A6F-E5A352207ED4}" srcOrd="10" destOrd="0" presId="urn:microsoft.com/office/officeart/2005/8/layout/vList2"/>
    <dgm:cxn modelId="{BFC6448F-9F74-47AB-A89C-3B8876B766E1}" type="presParOf" srcId="{56937CA6-4791-46C3-B206-66FFEF9381B4}" destId="{DDC4624E-2887-478D-B450-892050375F4E}" srcOrd="11" destOrd="0" presId="urn:microsoft.com/office/officeart/2005/8/layout/vList2"/>
    <dgm:cxn modelId="{06E2FCC0-6038-4F2D-BEFA-F6729FA16790}" type="presParOf" srcId="{56937CA6-4791-46C3-B206-66FFEF9381B4}" destId="{52239D5E-4D0C-4BF6-9D97-76FAD7E04FA1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E20A91-9D96-4CA1-8405-46FF34B037D2}">
      <dsp:nvSpPr>
        <dsp:cNvPr id="0" name=""/>
        <dsp:cNvSpPr/>
      </dsp:nvSpPr>
      <dsp:spPr>
        <a:xfrm>
          <a:off x="0" y="545"/>
          <a:ext cx="6451943" cy="12762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51AECB-B700-4C8E-88C3-662F53C9742F}">
      <dsp:nvSpPr>
        <dsp:cNvPr id="0" name=""/>
        <dsp:cNvSpPr/>
      </dsp:nvSpPr>
      <dsp:spPr>
        <a:xfrm>
          <a:off x="386058" y="287696"/>
          <a:ext cx="701925" cy="7019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B95E58-0334-4A1B-9D66-605B329D95A8}">
      <dsp:nvSpPr>
        <dsp:cNvPr id="0" name=""/>
        <dsp:cNvSpPr/>
      </dsp:nvSpPr>
      <dsp:spPr>
        <a:xfrm>
          <a:off x="1474042" y="545"/>
          <a:ext cx="4977900" cy="1276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067" tIns="135067" rIns="135067" bIns="13506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-Info </a:t>
          </a:r>
          <a:r>
            <a:rPr lang="en-US" sz="1900" kern="1200" err="1"/>
            <a:t>nieuwe</a:t>
          </a:r>
          <a:r>
            <a:rPr lang="en-US" sz="1900" kern="1200"/>
            <a:t> </a:t>
          </a:r>
          <a:r>
            <a:rPr lang="en-US" sz="1900" kern="1200" err="1"/>
            <a:t>periode</a:t>
          </a:r>
          <a:r>
            <a:rPr lang="en-US" sz="1900" kern="1200"/>
            <a:t>  </a:t>
          </a:r>
          <a:br>
            <a:rPr lang="en-US" sz="1900" kern="1200"/>
          </a:br>
          <a:r>
            <a:rPr lang="en-US" sz="1900" kern="1200"/>
            <a:t>-</a:t>
          </a:r>
          <a:r>
            <a:rPr lang="en-US" sz="1900" kern="1200" err="1"/>
            <a:t>Doornemen</a:t>
          </a:r>
          <a:r>
            <a:rPr lang="en-US" sz="1900" kern="1200"/>
            <a:t> (</a:t>
          </a:r>
          <a:r>
            <a:rPr lang="en-US" sz="1900" kern="1200" err="1"/>
            <a:t>werkproces</a:t>
          </a:r>
          <a:r>
            <a:rPr lang="en-US" sz="1900" kern="1200"/>
            <a:t>-examen) rooster</a:t>
          </a:r>
        </a:p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</a:t>
          </a:r>
          <a:r>
            <a:rPr lang="en-US" sz="1900" kern="1200" err="1"/>
            <a:t>Vooruitblik</a:t>
          </a:r>
          <a:r>
            <a:rPr lang="en-US" sz="1900" kern="1200"/>
            <a:t> </a:t>
          </a:r>
          <a:r>
            <a:rPr lang="en-US" sz="1900" kern="1200" err="1"/>
            <a:t>volgend</a:t>
          </a:r>
          <a:r>
            <a:rPr lang="en-US" sz="1900" kern="1200"/>
            <a:t> </a:t>
          </a:r>
          <a:r>
            <a:rPr lang="en-US" sz="1900" kern="1200" err="1"/>
            <a:t>schooljaar</a:t>
          </a:r>
          <a:endParaRPr lang="en-US" sz="1900" kern="1200"/>
        </a:p>
      </dsp:txBody>
      <dsp:txXfrm>
        <a:off x="1474042" y="545"/>
        <a:ext cx="4977900" cy="1276227"/>
      </dsp:txXfrm>
    </dsp:sp>
    <dsp:sp modelId="{CB702D97-909E-4D92-B0E7-3772BBB1C64D}">
      <dsp:nvSpPr>
        <dsp:cNvPr id="0" name=""/>
        <dsp:cNvSpPr/>
      </dsp:nvSpPr>
      <dsp:spPr>
        <a:xfrm>
          <a:off x="0" y="1595829"/>
          <a:ext cx="6451943" cy="12762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59A0B3-0E30-48F8-886B-CBA55B95DD87}">
      <dsp:nvSpPr>
        <dsp:cNvPr id="0" name=""/>
        <dsp:cNvSpPr/>
      </dsp:nvSpPr>
      <dsp:spPr>
        <a:xfrm>
          <a:off x="386058" y="1882980"/>
          <a:ext cx="701925" cy="7019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81EDD8-04CB-44DC-B402-6BAA94C59DB9}">
      <dsp:nvSpPr>
        <dsp:cNvPr id="0" name=""/>
        <dsp:cNvSpPr/>
      </dsp:nvSpPr>
      <dsp:spPr>
        <a:xfrm>
          <a:off x="1474042" y="1595829"/>
          <a:ext cx="4977900" cy="1276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067" tIns="135067" rIns="135067" bIns="13506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-Uitleg IBM      </a:t>
          </a:r>
          <a:br>
            <a:rPr lang="nl-NL" sz="1900" kern="1200"/>
          </a:br>
          <a:r>
            <a:rPr lang="nl-NL" sz="1900" kern="1200"/>
            <a:t>-Deadline portfolio = 25 mei </a:t>
          </a:r>
          <a:endParaRPr lang="en-US" sz="1900" kern="1200"/>
        </a:p>
      </dsp:txBody>
      <dsp:txXfrm>
        <a:off x="1474042" y="1595829"/>
        <a:ext cx="4977900" cy="1276227"/>
      </dsp:txXfrm>
    </dsp:sp>
    <dsp:sp modelId="{C5925AF7-4C21-4A44-9F35-B859DBE96239}">
      <dsp:nvSpPr>
        <dsp:cNvPr id="0" name=""/>
        <dsp:cNvSpPr/>
      </dsp:nvSpPr>
      <dsp:spPr>
        <a:xfrm>
          <a:off x="0" y="3191114"/>
          <a:ext cx="6451943" cy="12762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5DDD6E-6035-47E6-9337-11E74524FE0A}">
      <dsp:nvSpPr>
        <dsp:cNvPr id="0" name=""/>
        <dsp:cNvSpPr/>
      </dsp:nvSpPr>
      <dsp:spPr>
        <a:xfrm>
          <a:off x="386058" y="3478265"/>
          <a:ext cx="701925" cy="7019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DD97E0-837C-4AB5-B351-8BA8833B1339}">
      <dsp:nvSpPr>
        <dsp:cNvPr id="0" name=""/>
        <dsp:cNvSpPr/>
      </dsp:nvSpPr>
      <dsp:spPr>
        <a:xfrm>
          <a:off x="1474042" y="3191114"/>
          <a:ext cx="4977900" cy="1276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067" tIns="135067" rIns="135067" bIns="13506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</a:t>
          </a:r>
          <a:r>
            <a:rPr lang="en-US" sz="1900" kern="1200" err="1"/>
            <a:t>Terugblik</a:t>
          </a:r>
          <a:r>
            <a:rPr lang="en-US" sz="1900" kern="1200"/>
            <a:t> stage (</a:t>
          </a:r>
          <a:r>
            <a:rPr lang="en-US" sz="1900" kern="1200" err="1"/>
            <a:t>Simulise</a:t>
          </a:r>
          <a:r>
            <a:rPr lang="en-US" sz="1900" kern="1200"/>
            <a:t>)</a:t>
          </a:r>
        </a:p>
      </dsp:txBody>
      <dsp:txXfrm>
        <a:off x="1474042" y="3191114"/>
        <a:ext cx="4977900" cy="12762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71AF89-4294-461D-B5D6-3A6DCEB23846}">
      <dsp:nvSpPr>
        <dsp:cNvPr id="0" name=""/>
        <dsp:cNvSpPr/>
      </dsp:nvSpPr>
      <dsp:spPr>
        <a:xfrm>
          <a:off x="0" y="11843"/>
          <a:ext cx="6451943" cy="5756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Wiki doorlopen</a:t>
          </a:r>
          <a:endParaRPr lang="en-US" sz="2400" kern="1200"/>
        </a:p>
      </dsp:txBody>
      <dsp:txXfrm>
        <a:off x="28100" y="39943"/>
        <a:ext cx="6395743" cy="519439"/>
      </dsp:txXfrm>
    </dsp:sp>
    <dsp:sp modelId="{58696248-A8E4-48E7-A93C-804332D4F37A}">
      <dsp:nvSpPr>
        <dsp:cNvPr id="0" name=""/>
        <dsp:cNvSpPr/>
      </dsp:nvSpPr>
      <dsp:spPr>
        <a:xfrm>
          <a:off x="0" y="656603"/>
          <a:ext cx="6451943" cy="575639"/>
        </a:xfrm>
        <a:prstGeom prst="roundRect">
          <a:avLst/>
        </a:prstGeom>
        <a:solidFill>
          <a:schemeClr val="accent5">
            <a:hueOff val="1812501"/>
            <a:satOff val="-10581"/>
            <a:lumOff val="-85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Rooster Werkproces-examen doorlopen</a:t>
          </a:r>
          <a:endParaRPr lang="en-US" sz="2400" kern="1200"/>
        </a:p>
      </dsp:txBody>
      <dsp:txXfrm>
        <a:off x="28100" y="684703"/>
        <a:ext cx="6395743" cy="519439"/>
      </dsp:txXfrm>
    </dsp:sp>
    <dsp:sp modelId="{5CA3AC83-4BEA-4424-B27D-C61C798FE317}">
      <dsp:nvSpPr>
        <dsp:cNvPr id="0" name=""/>
        <dsp:cNvSpPr/>
      </dsp:nvSpPr>
      <dsp:spPr>
        <a:xfrm>
          <a:off x="0" y="1301363"/>
          <a:ext cx="6451943" cy="575639"/>
        </a:xfrm>
        <a:prstGeom prst="roundRect">
          <a:avLst/>
        </a:prstGeom>
        <a:solidFill>
          <a:schemeClr val="accent5">
            <a:hueOff val="3625003"/>
            <a:satOff val="-21162"/>
            <a:lumOff val="-16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Belangrijke data:</a:t>
          </a:r>
          <a:endParaRPr lang="en-US" sz="2400" kern="1200"/>
        </a:p>
      </dsp:txBody>
      <dsp:txXfrm>
        <a:off x="28100" y="1329463"/>
        <a:ext cx="6395743" cy="519439"/>
      </dsp:txXfrm>
    </dsp:sp>
    <dsp:sp modelId="{AFACA842-DE99-4FE6-ABBA-A11D5C7D74F7}">
      <dsp:nvSpPr>
        <dsp:cNvPr id="0" name=""/>
        <dsp:cNvSpPr/>
      </dsp:nvSpPr>
      <dsp:spPr>
        <a:xfrm>
          <a:off x="0" y="1946123"/>
          <a:ext cx="6451943" cy="575639"/>
        </a:xfrm>
        <a:prstGeom prst="roundRect">
          <a:avLst/>
        </a:prstGeom>
        <a:solidFill>
          <a:schemeClr val="accent5">
            <a:hueOff val="5437504"/>
            <a:satOff val="-31742"/>
            <a:lumOff val="-25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-Stageassessment (12 mei)</a:t>
          </a:r>
          <a:endParaRPr lang="en-US" sz="2400" kern="1200"/>
        </a:p>
      </dsp:txBody>
      <dsp:txXfrm>
        <a:off x="28100" y="1974223"/>
        <a:ext cx="6395743" cy="519439"/>
      </dsp:txXfrm>
    </dsp:sp>
    <dsp:sp modelId="{BF63CDF9-C62B-4246-ACB1-9D73F0EB0C32}">
      <dsp:nvSpPr>
        <dsp:cNvPr id="0" name=""/>
        <dsp:cNvSpPr/>
      </dsp:nvSpPr>
      <dsp:spPr>
        <a:xfrm>
          <a:off x="0" y="2590883"/>
          <a:ext cx="6451943" cy="575639"/>
        </a:xfrm>
        <a:prstGeom prst="roundRect">
          <a:avLst/>
        </a:prstGeom>
        <a:solidFill>
          <a:schemeClr val="accent5">
            <a:hueOff val="7250006"/>
            <a:satOff val="-42323"/>
            <a:lumOff val="-33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-Herkansing portfolio deadline periode 3 (18 mei)</a:t>
          </a:r>
          <a:endParaRPr lang="en-US" sz="2400" kern="1200"/>
        </a:p>
      </dsp:txBody>
      <dsp:txXfrm>
        <a:off x="28100" y="2618983"/>
        <a:ext cx="6395743" cy="519439"/>
      </dsp:txXfrm>
    </dsp:sp>
    <dsp:sp modelId="{A919D84F-77D1-4883-9A6F-E5A352207ED4}">
      <dsp:nvSpPr>
        <dsp:cNvPr id="0" name=""/>
        <dsp:cNvSpPr/>
      </dsp:nvSpPr>
      <dsp:spPr>
        <a:xfrm>
          <a:off x="0" y="3235643"/>
          <a:ext cx="6451943" cy="575639"/>
        </a:xfrm>
        <a:prstGeom prst="roundRect">
          <a:avLst/>
        </a:prstGeom>
        <a:solidFill>
          <a:schemeClr val="accent5">
            <a:hueOff val="9062507"/>
            <a:satOff val="-52904"/>
            <a:lumOff val="-424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-Herkansing stageassessment (28 mei)</a:t>
          </a:r>
          <a:endParaRPr lang="en-US" sz="2400" kern="1200"/>
        </a:p>
      </dsp:txBody>
      <dsp:txXfrm>
        <a:off x="28100" y="3263743"/>
        <a:ext cx="6395743" cy="519439"/>
      </dsp:txXfrm>
    </dsp:sp>
    <dsp:sp modelId="{52239D5E-4D0C-4BF6-9D97-76FAD7E04FA1}">
      <dsp:nvSpPr>
        <dsp:cNvPr id="0" name=""/>
        <dsp:cNvSpPr/>
      </dsp:nvSpPr>
      <dsp:spPr>
        <a:xfrm>
          <a:off x="0" y="3880403"/>
          <a:ext cx="6451943" cy="575639"/>
        </a:xfrm>
        <a:prstGeom prst="roundRect">
          <a:avLst/>
        </a:prstGeom>
        <a:solidFill>
          <a:schemeClr val="accent5">
            <a:hueOff val="10875008"/>
            <a:satOff val="-63485"/>
            <a:lumOff val="-50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-IBM  portfolio deadline (25 mei) (rooster volgt)</a:t>
          </a:r>
          <a:endParaRPr lang="en-US" sz="2400" kern="1200"/>
        </a:p>
      </dsp:txBody>
      <dsp:txXfrm>
        <a:off x="28100" y="3908503"/>
        <a:ext cx="6395743" cy="519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10-5-2021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10-5-2021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37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86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727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5605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99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202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7171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651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656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7987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953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  <p:pic>
        <p:nvPicPr>
          <p:cNvPr id="8" name="Picture 2" descr="Afbeeldingsresultaat voor pebble stad en mens">
            <a:extLst>
              <a:ext uri="{FF2B5EF4-FFF2-40B4-BE49-F238E27FC236}">
                <a16:creationId xmlns:a16="http://schemas.microsoft.com/office/drawing/2014/main" id="{C6B189CC-2CF9-4C73-B7BC-E7707D35FA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3625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75">
            <a:extLst>
              <a:ext uri="{FF2B5EF4-FFF2-40B4-BE49-F238E27FC236}">
                <a16:creationId xmlns:a16="http://schemas.microsoft.com/office/drawing/2014/main" id="{24AF37F0-1E8F-443E-AA28-4BC634820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ectangle 77">
            <a:extLst>
              <a:ext uri="{FF2B5EF4-FFF2-40B4-BE49-F238E27FC236}">
                <a16:creationId xmlns:a16="http://schemas.microsoft.com/office/drawing/2014/main" id="{3DBE9D54-6250-40F2-A23A-F9CEBF5F9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37" name="Straight Connector 79">
            <a:extLst>
              <a:ext uri="{FF2B5EF4-FFF2-40B4-BE49-F238E27FC236}">
                <a16:creationId xmlns:a16="http://schemas.microsoft.com/office/drawing/2014/main" id="{E46E6328-0D82-4747-8B39-60373321B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84D64868-659A-481B-A748-9B1F00F50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06240"/>
            <a:ext cx="9966960" cy="1325880"/>
          </a:xfrm>
        </p:spPr>
        <p:txBody>
          <a:bodyPr>
            <a:normAutofit/>
          </a:bodyPr>
          <a:lstStyle/>
          <a:p>
            <a:r>
              <a:rPr lang="nl-NL" sz="6600">
                <a:solidFill>
                  <a:schemeClr val="accent1"/>
                </a:solidFill>
              </a:rPr>
              <a:t>Welkom Terug </a:t>
            </a:r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1E9E6D6B-6CF3-4039-A231-2C51D94D2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596128"/>
            <a:ext cx="8767860" cy="557784"/>
          </a:xfrm>
        </p:spPr>
        <p:txBody>
          <a:bodyPr>
            <a:normAutofit/>
          </a:bodyPr>
          <a:lstStyle/>
          <a:p>
            <a:r>
              <a:rPr lang="nl-NL" sz="2000">
                <a:solidFill>
                  <a:schemeClr val="accent1"/>
                </a:solidFill>
              </a:rPr>
              <a:t>Periode 4 – lesweek 1</a:t>
            </a:r>
          </a:p>
        </p:txBody>
      </p:sp>
      <p:pic>
        <p:nvPicPr>
          <p:cNvPr id="6" name="Afbeelding 5" descr="Vriendschap Kip">
            <a:extLst>
              <a:ext uri="{FF2B5EF4-FFF2-40B4-BE49-F238E27FC236}">
                <a16:creationId xmlns:a16="http://schemas.microsoft.com/office/drawing/2014/main" id="{2430D25A-F9BB-41ED-82CB-66AD56F351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407" y="395450"/>
            <a:ext cx="4514106" cy="451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nl-NL" sz="4800"/>
              <a:t>Voor vandaag:</a:t>
            </a:r>
          </a:p>
        </p:txBody>
      </p:sp>
      <p:graphicFrame>
        <p:nvGraphicFramePr>
          <p:cNvPr id="25" name="Tijdelijke aanduiding voor inhoud 2">
            <a:extLst>
              <a:ext uri="{FF2B5EF4-FFF2-40B4-BE49-F238E27FC236}">
                <a16:creationId xmlns:a16="http://schemas.microsoft.com/office/drawing/2014/main" id="{BE2EC001-5D16-43A0-88DD-73AA326A8F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024052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010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nl-NL" sz="4800"/>
              <a:t>Info nieuwe periode</a:t>
            </a:r>
          </a:p>
        </p:txBody>
      </p:sp>
      <p:graphicFrame>
        <p:nvGraphicFramePr>
          <p:cNvPr id="7" name="Tijdelijke aanduiding voor inhoud 2">
            <a:extLst>
              <a:ext uri="{FF2B5EF4-FFF2-40B4-BE49-F238E27FC236}">
                <a16:creationId xmlns:a16="http://schemas.microsoft.com/office/drawing/2014/main" id="{35E307EE-2583-4DFD-9263-2EEB0A215E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700107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319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nl-NL" sz="2800">
                <a:solidFill>
                  <a:srgbClr val="FFFFFF"/>
                </a:solidFill>
              </a:rPr>
              <a:t>Vooruitblik volgend studiejaar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0E30259-5B90-4FE1-BE8D-F73856A1A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r>
              <a:rPr lang="nl-NL" sz="2400"/>
              <a:t>Periode 1 leerjaar 2 </a:t>
            </a:r>
            <a:r>
              <a:rPr lang="nl-NL" sz="2400">
                <a:sym typeface="Wingdings" panose="05000000000000000000" pitchFamily="2" charset="2"/>
              </a:rPr>
              <a:t> stage</a:t>
            </a:r>
          </a:p>
          <a:p>
            <a:r>
              <a:rPr lang="nl-NL" sz="2400">
                <a:sym typeface="Wingdings" panose="05000000000000000000" pitchFamily="2" charset="2"/>
              </a:rPr>
              <a:t>Moet voldoen aan de volgende voorwaarden:</a:t>
            </a:r>
          </a:p>
          <a:p>
            <a:pPr>
              <a:buFontTx/>
              <a:buChar char="-"/>
            </a:pPr>
            <a:r>
              <a:rPr lang="nl-NL" sz="2400" b="1">
                <a:sym typeface="Wingdings" panose="05000000000000000000" pitchFamily="2" charset="2"/>
              </a:rPr>
              <a:t>MOET op stagemarkt staan</a:t>
            </a:r>
          </a:p>
          <a:p>
            <a:pPr>
              <a:buFontTx/>
              <a:buChar char="-"/>
            </a:pPr>
            <a:r>
              <a:rPr lang="nl-NL" sz="2400" b="1">
                <a:sym typeface="Wingdings" panose="05000000000000000000" pitchFamily="2" charset="2"/>
              </a:rPr>
              <a:t>MOET aansluiten op je gekozen keuzedeel</a:t>
            </a:r>
          </a:p>
          <a:p>
            <a:pPr>
              <a:buFontTx/>
              <a:buChar char="-"/>
            </a:pPr>
            <a:r>
              <a:rPr lang="nl-NL" sz="2400" b="1">
                <a:sym typeface="Wingdings" panose="05000000000000000000" pitchFamily="2" charset="2"/>
              </a:rPr>
              <a:t>MOET aansluiten op jouw specialisatie</a:t>
            </a:r>
          </a:p>
          <a:p>
            <a:pPr marL="45720" indent="0">
              <a:buNone/>
            </a:pPr>
            <a:endParaRPr lang="nl-NL" sz="2400" b="1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2400">
                <a:sym typeface="Wingdings" panose="05000000000000000000" pitchFamily="2" charset="2"/>
              </a:rPr>
              <a:t>Ga nu al aan de slag met het vinden van een stage</a:t>
            </a:r>
            <a:endParaRPr lang="nl-NL" sz="2400"/>
          </a:p>
          <a:p>
            <a:pPr marL="45720" indent="0">
              <a:buNone/>
            </a:pPr>
            <a:endParaRPr lang="nl-NL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883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55144"/>
            <a:ext cx="9875520" cy="1356360"/>
          </a:xfrm>
        </p:spPr>
        <p:txBody>
          <a:bodyPr/>
          <a:lstStyle/>
          <a:p>
            <a:r>
              <a:rPr lang="nl-NL"/>
              <a:t>Uitleg IBM</a:t>
            </a:r>
            <a:endParaRPr lang="nl-NL" b="1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0B8F0-77E6-4985-AEB5-B4A33598B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389580"/>
            <a:ext cx="9872871" cy="4571143"/>
          </a:xfrm>
        </p:spPr>
        <p:txBody>
          <a:bodyPr>
            <a:normAutofit fontScale="92500" lnSpcReduction="10000"/>
          </a:bodyPr>
          <a:lstStyle/>
          <a:p>
            <a:r>
              <a:rPr lang="nl-NL" sz="2000">
                <a:solidFill>
                  <a:schemeClr val="tx1"/>
                </a:solidFill>
                <a:cs typeface="Calibri" panose="020F0502020204030204" pitchFamily="34" charset="0"/>
              </a:rPr>
              <a:t>Deadline 25 mei voor je portfolio (</a:t>
            </a:r>
            <a:r>
              <a:rPr lang="nl-NL" sz="2000" err="1">
                <a:solidFill>
                  <a:schemeClr val="tx1"/>
                </a:solidFill>
                <a:cs typeface="Calibri" panose="020F0502020204030204" pitchFamily="34" charset="0"/>
              </a:rPr>
              <a:t>Simulise</a:t>
            </a:r>
            <a:r>
              <a:rPr lang="nl-NL" sz="2000">
                <a:solidFill>
                  <a:schemeClr val="tx1"/>
                </a:solidFill>
                <a:cs typeface="Calibri" panose="020F0502020204030204" pitchFamily="34" charset="0"/>
              </a:rPr>
              <a:t>)</a:t>
            </a:r>
          </a:p>
          <a:p>
            <a:r>
              <a:rPr lang="nl-NL" sz="2000">
                <a:solidFill>
                  <a:schemeClr val="tx1"/>
                </a:solidFill>
                <a:cs typeface="Calibri" panose="020F0502020204030204" pitchFamily="34" charset="0"/>
              </a:rPr>
              <a:t>In </a:t>
            </a:r>
            <a:r>
              <a:rPr lang="nl-NL" sz="2000" err="1">
                <a:solidFill>
                  <a:schemeClr val="tx1"/>
                </a:solidFill>
                <a:cs typeface="Calibri" panose="020F0502020204030204" pitchFamily="34" charset="0"/>
              </a:rPr>
              <a:t>Simulise</a:t>
            </a:r>
            <a:r>
              <a:rPr lang="nl-NL" sz="2000">
                <a:solidFill>
                  <a:schemeClr val="tx1"/>
                </a:solidFill>
                <a:cs typeface="Calibri" panose="020F0502020204030204" pitchFamily="34" charset="0"/>
              </a:rPr>
              <a:t> hebben we eerder al een ‘pagina’ aangemaakt, dit wordt jullie portfolio waarin jullie het beoordelingsformulier gaan verwerken, hierin komt dus het volgende te staan:</a:t>
            </a:r>
          </a:p>
          <a:p>
            <a:pPr>
              <a:buFontTx/>
              <a:buChar char="-"/>
            </a:pPr>
            <a:r>
              <a:rPr lang="nl-NL" sz="2000">
                <a:solidFill>
                  <a:schemeClr val="tx1"/>
                </a:solidFill>
                <a:cs typeface="Calibri" panose="020F0502020204030204" pitchFamily="34" charset="0"/>
              </a:rPr>
              <a:t>Verslag over de werkprocessen </a:t>
            </a:r>
          </a:p>
          <a:p>
            <a:r>
              <a:rPr lang="nl-NL" sz="2000">
                <a:solidFill>
                  <a:schemeClr val="tx1"/>
                </a:solidFill>
                <a:cs typeface="Calibri" panose="020F0502020204030204" pitchFamily="34" charset="0"/>
              </a:rPr>
              <a:t>Welke ben je tegengekomen op je stage? Welke niet? Welke gingen je goed af, welke mogelijk wat minder? En welke (</a:t>
            </a:r>
            <a:r>
              <a:rPr lang="nl-NL" sz="2000" err="1">
                <a:solidFill>
                  <a:schemeClr val="tx1"/>
                </a:solidFill>
                <a:cs typeface="Calibri" panose="020F0502020204030204" pitchFamily="34" charset="0"/>
              </a:rPr>
              <a:t>tenminte</a:t>
            </a:r>
            <a:r>
              <a:rPr lang="nl-NL" sz="2000">
                <a:solidFill>
                  <a:schemeClr val="tx1"/>
                </a:solidFill>
                <a:cs typeface="Calibri" panose="020F0502020204030204" pitchFamily="34" charset="0"/>
              </a:rPr>
              <a:t> 2) wil je ontwikkelen? Hoe ga je hier aan werken?</a:t>
            </a:r>
          </a:p>
          <a:p>
            <a:pPr>
              <a:buFontTx/>
              <a:buChar char="-"/>
            </a:pPr>
            <a:r>
              <a:rPr lang="nl-NL" sz="2000">
                <a:solidFill>
                  <a:schemeClr val="tx1"/>
                </a:solidFill>
                <a:cs typeface="Calibri" panose="020F0502020204030204" pitchFamily="34" charset="0"/>
              </a:rPr>
              <a:t>3 </a:t>
            </a:r>
            <a:r>
              <a:rPr lang="nl-NL" sz="2000" err="1">
                <a:solidFill>
                  <a:schemeClr val="tx1"/>
                </a:solidFill>
                <a:cs typeface="Calibri" panose="020F0502020204030204" pitchFamily="34" charset="0"/>
              </a:rPr>
              <a:t>TOP-stukken</a:t>
            </a:r>
            <a:r>
              <a:rPr lang="nl-NL" sz="200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</a:p>
          <a:p>
            <a:r>
              <a:rPr lang="nl-NL" sz="2000">
                <a:solidFill>
                  <a:schemeClr val="tx1"/>
                </a:solidFill>
                <a:cs typeface="Calibri" panose="020F0502020204030204" pitchFamily="34" charset="0"/>
              </a:rPr>
              <a:t>Kies drie betekenisvolle situaties uit van afgelopen jaar waarop je trots bent; je kwaliteiten/ talenten hebt laten zien; uitdagingen bent aangegaan etc. en maak de koppeling naar wat deze situatie heeft betekent voor jouw persoonlijke groei.</a:t>
            </a:r>
          </a:p>
          <a:p>
            <a:r>
              <a:rPr lang="nl-NL" sz="2000">
                <a:solidFill>
                  <a:schemeClr val="tx1"/>
                </a:solidFill>
                <a:cs typeface="Calibri" panose="020F0502020204030204" pitchFamily="34" charset="0"/>
              </a:rPr>
              <a:t>Omschrijf wat voor soort stage in leerjaar 2 en specialisatie het beste bij jou passen</a:t>
            </a:r>
          </a:p>
          <a:p>
            <a:pPr>
              <a:buFontTx/>
              <a:buChar char="-"/>
            </a:pPr>
            <a:r>
              <a:rPr lang="nl-NL" sz="2000">
                <a:solidFill>
                  <a:schemeClr val="tx1"/>
                </a:solidFill>
              </a:rPr>
              <a:t>2 leerdoelen voor volgend studiejaar</a:t>
            </a:r>
          </a:p>
          <a:p>
            <a:r>
              <a:rPr lang="nl-NL" sz="2000">
                <a:solidFill>
                  <a:schemeClr val="tx1"/>
                </a:solidFill>
              </a:rPr>
              <a:t>Werk deze SMART uit</a:t>
            </a:r>
          </a:p>
          <a:p>
            <a:pPr>
              <a:buFontTx/>
              <a:buChar char="-"/>
            </a:pPr>
            <a:endParaRPr lang="nl-NL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122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1783" y="609600"/>
            <a:ext cx="6693061" cy="1356360"/>
          </a:xfrm>
        </p:spPr>
        <p:txBody>
          <a:bodyPr>
            <a:normAutofit/>
          </a:bodyPr>
          <a:lstStyle/>
          <a:p>
            <a:r>
              <a:rPr lang="nl-NL"/>
              <a:t>Terugblikken stage</a:t>
            </a:r>
          </a:p>
        </p:txBody>
      </p:sp>
      <p:pic>
        <p:nvPicPr>
          <p:cNvPr id="5" name="Afbeelding 4" descr="Notities maken Kip">
            <a:extLst>
              <a:ext uri="{FF2B5EF4-FFF2-40B4-BE49-F238E27FC236}">
                <a16:creationId xmlns:a16="http://schemas.microsoft.com/office/drawing/2014/main" id="{6D450D4C-3DAD-430E-841C-68D8C4AFC1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32" r="21390" b="1"/>
          <a:stretch/>
        </p:blipFill>
        <p:spPr>
          <a:xfrm>
            <a:off x="223336" y="243840"/>
            <a:ext cx="3646837" cy="6377939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0B8F0-77E6-4985-AEB5-B4A33598B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0173" y="2057400"/>
            <a:ext cx="7932944" cy="4038600"/>
          </a:xfrm>
        </p:spPr>
        <p:txBody>
          <a:bodyPr>
            <a:normAutofit/>
          </a:bodyPr>
          <a:lstStyle/>
          <a:p>
            <a:r>
              <a:rPr lang="nl-NL" sz="1900">
                <a:cs typeface="Arial" panose="020B0604020202020204" pitchFamily="34" charset="0"/>
              </a:rPr>
              <a:t>    Blik terug op je stage en </a:t>
            </a:r>
            <a:r>
              <a:rPr lang="nl-NL" sz="1900" b="1">
                <a:cs typeface="Arial" panose="020B0604020202020204" pitchFamily="34" charset="0"/>
              </a:rPr>
              <a:t>verwerk dit in je </a:t>
            </a:r>
            <a:r>
              <a:rPr lang="nl-NL" sz="1900" b="1" err="1">
                <a:cs typeface="Arial" panose="020B0604020202020204" pitchFamily="34" charset="0"/>
              </a:rPr>
              <a:t>Simulise</a:t>
            </a:r>
            <a:r>
              <a:rPr lang="nl-NL" sz="1900" b="1">
                <a:cs typeface="Arial" panose="020B0604020202020204" pitchFamily="34" charset="0"/>
              </a:rPr>
              <a:t>. Schrijf een kort     stageverslag, je kunt daarbij denken aan;</a:t>
            </a:r>
            <a:endParaRPr lang="nl-NL" sz="1900">
              <a:cs typeface="Arial" panose="020B0604020202020204" pitchFamily="34" charset="0"/>
            </a:endParaRPr>
          </a:p>
          <a:p>
            <a:pPr marL="457200" indent="-457200"/>
            <a:r>
              <a:rPr lang="nl-NL" sz="1900">
                <a:cs typeface="Arial" panose="020B0604020202020204" pitchFamily="34" charset="0"/>
              </a:rPr>
              <a:t>Welk cijfer geef ik mijn stage? En waarom?</a:t>
            </a:r>
          </a:p>
          <a:p>
            <a:pPr marL="457200" indent="-457200"/>
            <a:r>
              <a:rPr lang="nl-NL" sz="1900">
                <a:cs typeface="Arial" panose="020B0604020202020204" pitchFamily="34" charset="0"/>
              </a:rPr>
              <a:t>Van welke drie taken/werkzaamheden heb ik het meeste energie gekregen?</a:t>
            </a:r>
          </a:p>
          <a:p>
            <a:pPr marL="457200" indent="-457200"/>
            <a:r>
              <a:rPr lang="nl-NL" sz="1900">
                <a:cs typeface="Arial" panose="020B0604020202020204" pitchFamily="34" charset="0"/>
              </a:rPr>
              <a:t>Welke drie taken/werkzaamheden hebben mij het meeste energie gekost?</a:t>
            </a:r>
          </a:p>
          <a:p>
            <a:pPr marL="457200" indent="-457200"/>
            <a:r>
              <a:rPr lang="nl-NL" sz="1900">
                <a:cs typeface="Arial" panose="020B0604020202020204" pitchFamily="34" charset="0"/>
              </a:rPr>
              <a:t>Wat wil ik graag leren in een volgende stage?</a:t>
            </a:r>
          </a:p>
          <a:p>
            <a:pPr marL="457200" indent="-457200"/>
            <a:r>
              <a:rPr lang="nl-NL" sz="1900">
                <a:cs typeface="Arial" panose="020B0604020202020204" pitchFamily="34" charset="0"/>
              </a:rPr>
              <a:t>Waar ben ik het meest trots op?</a:t>
            </a:r>
          </a:p>
          <a:p>
            <a:pPr marL="457200" indent="-457200"/>
            <a:r>
              <a:rPr lang="nl-NL" sz="1900">
                <a:cs typeface="Arial" panose="020B0604020202020204" pitchFamily="34" charset="0"/>
              </a:rPr>
              <a:t>Wat zegt dit alles over mij, mijn keuze voor mijn specialisatie en volgende stage?</a:t>
            </a:r>
          </a:p>
        </p:txBody>
      </p:sp>
    </p:spTree>
    <p:extLst>
      <p:ext uri="{BB962C8B-B14F-4D97-AF65-F5344CB8AC3E}">
        <p14:creationId xmlns:p14="http://schemas.microsoft.com/office/powerpoint/2010/main" val="1537232709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614168-1363-41D5-B64A-FC595DA39B7D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D7DE6F1-65E5-4742-993C-166C160C650C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Basis</vt:lpstr>
      <vt:lpstr>Welkom Terug </vt:lpstr>
      <vt:lpstr>Voor vandaag:</vt:lpstr>
      <vt:lpstr>Info nieuwe periode</vt:lpstr>
      <vt:lpstr>Vooruitblik volgend studiejaar</vt:lpstr>
      <vt:lpstr>Uitleg IBM</vt:lpstr>
      <vt:lpstr>Terugblikken stage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in periode 3</dc:title>
  <dc:creator>Valerie van den Berg</dc:creator>
  <cp:revision>1</cp:revision>
  <dcterms:created xsi:type="dcterms:W3CDTF">2021-01-25T15:25:20Z</dcterms:created>
  <dcterms:modified xsi:type="dcterms:W3CDTF">2021-05-10T11:21:20Z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